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FD7B6_F79B74A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5"/>
    <p:sldMasterId id="2147483702" r:id="rId6"/>
    <p:sldMasterId id="2147483660" r:id="rId7"/>
    <p:sldMasterId id="2147483782" r:id="rId8"/>
    <p:sldMasterId id="2147483807" r:id="rId9"/>
  </p:sldMasterIdLst>
  <p:notesMasterIdLst>
    <p:notesMasterId r:id="rId29"/>
  </p:notesMasterIdLst>
  <p:sldIdLst>
    <p:sldId id="2147473322" r:id="rId10"/>
    <p:sldId id="2147473334" r:id="rId11"/>
    <p:sldId id="2147473323" r:id="rId12"/>
    <p:sldId id="2147473325" r:id="rId13"/>
    <p:sldId id="2147473335" r:id="rId14"/>
    <p:sldId id="2147473326" r:id="rId15"/>
    <p:sldId id="2147473328" r:id="rId16"/>
    <p:sldId id="2147473324" r:id="rId17"/>
    <p:sldId id="261" r:id="rId18"/>
    <p:sldId id="2147473336" r:id="rId19"/>
    <p:sldId id="2147473318" r:id="rId20"/>
    <p:sldId id="2147473337" r:id="rId21"/>
    <p:sldId id="2147473270" r:id="rId22"/>
    <p:sldId id="2147473316" r:id="rId23"/>
    <p:sldId id="2147473332" r:id="rId24"/>
    <p:sldId id="2147473315" r:id="rId25"/>
    <p:sldId id="2147473317" r:id="rId26"/>
    <p:sldId id="2147473333" r:id="rId27"/>
    <p:sldId id="214747332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AD0017-50D2-9B7C-D004-86DF1AC4BD7F}" name="Brett Bridgeland" initials="BB" userId="S::bbridgeland@rmi.org::5ba222af-46c9-4142-9c26-f9d55a9b6ff3" providerId="AD"/>
  <p188:author id="{0D63B118-A193-3C37-F3FB-BE8B2D9B29B7}" name="Reed, Michael (NYSERDA)" initials="RM(" userId="S::michael.reed@nyserda.ny.gov::0f767eba-534f-4824-a8e9-8b96a374fd36" providerId="AD"/>
  <p188:author id="{02690E23-664E-F1AD-29D1-09FBB6B17BB1}" name="Jon Walton" initials="JW" userId="S::walton_reospartners.com#ext#@nysemail.onmicrosoft.com::77c71a7e-daff-4c79-8d90-784b2c10b503" providerId="AD"/>
  <p188:author id="{F5809C3A-7F95-1F3E-1C0D-F3AD3BC2B865}" name="Beguin, Michel (NYSERDA)" initials="B(" userId="S::michel.beguin@nyserda.ny.gov::a4d2d52c-2452-4d15-adff-40b36ca66059" providerId="AD"/>
  <p188:author id="{214DBA3D-AD4F-8DEC-2311-1A01B697FA5D}" name="Kiick, Molly M (NYSERDA)" initials="K(" userId="S::molly.kiick@nyserda.ny.gov::eadc427f-7a61-4d58-9e31-878c526109b8" providerId="AD"/>
  <p188:author id="{EA177A4E-37AC-850F-B214-AB0AF60345AF}" name="Cohen, Joshua (NYSERDA)" initials="C(" userId="S::joshua.cohen@nyserda.ny.gov::b79e8667-a1a7-47b0-b6c0-22f244879e3c" providerId="AD"/>
  <p188:author id="{6896D661-29CF-6A74-A4D5-EE59944764DD}" name="Brown, Saul (NYSERDA)" initials="B(" userId="S::saul.brown@nyserda.ny.gov::e920b2d6-4354-4ccf-9c39-584c64802e47" providerId="AD"/>
  <p188:author id="{115778A0-D192-973D-1240-ACAA9CAA38EF}" name="Adam Hinge" initials="AH" userId="S::hingea_aol.com#ext#@nysemail.onmicrosoft.com::6c13a5df-2919-40c0-85d7-c9f0875cab14" providerId="AD"/>
  <p188:author id="{866593A9-6F60-7331-688D-B85023068244}" name="Gerardo Marquez" initials="GM" userId="S::marquez_reospartners.com#ext#@nysemail.onmicrosoft.com::1058c878-913d-4cf6-8f30-56fa95dc0ade" providerId="AD"/>
  <p188:author id="{733896BC-E805-BB2D-BE14-47468261095F}" name="Morris, Rachel (NYSERDA)" initials="M(" userId="S::rachel.morris@nyserda.ny.gov::f4a63a67-8767-4a4f-b3c0-d566b2ca5c61" providerId="AD"/>
  <p188:author id="{1DE522E7-2D37-90F7-CB27-A5FA5D642BE8}" name="jared.t.rodriguez@gmail.com" initials="ja" userId="S::jared.t.rodriguez_gmail.com#ext#@nysemail.onmicrosoft.com::e3efa2a5-0f60-43ba-852b-7282ef477d4d" providerId="AD"/>
  <p188:author id="{544C9AEC-3829-4A00-4E96-D9D730030140}" name="Mayra Lujan" initials="ML" userId="S::MLujan@willdan.com::630a85bd-3104-4a8e-a8eb-aa6d945aedd5" providerId="AD"/>
  <p188:author id="{8DB9DDFA-670A-1A8B-5465-9AB0608AE409}" name="Cardona, Sophie M (NYSERDA)" initials="C(" userId="S::sophie.cardona@nyserda.ny.gov::a49ebf94-a5e1-4df0-a5d4-3e38d39e0fd0" providerId="AD"/>
  <p188:author id="{67506EFB-2A51-1CA5-B01C-EEB88C4C5AB3}" name="Brett Bridgeland" initials="BB" userId="S::bbridgeland@RMI.org::5ba222af-46c9-4142-9c26-f9d55a9b6ff3" providerId="AD"/>
  <p188:author id="{DA3BCAFE-7403-0FE0-4221-4D582C55A57C}" name="Phil Keuhn" initials="PK" userId="S::pkeuhn@RMI.org::fa322939-a4e8-43d4-9ca3-2e83f3dee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en, Andy R (NYSERDA)" initials="AAR(" lastIdx="3" clrIdx="0">
    <p:extLst>
      <p:ext uri="{19B8F6BF-5375-455C-9EA6-DF929625EA0E}">
        <p15:presenceInfo xmlns:p15="http://schemas.microsoft.com/office/powerpoint/2012/main" userId="S::andy.andersen@nyserda.ny.gov::b29e34e2-2c49-4861-897c-fb0eca8b4ebb" providerId="AD"/>
      </p:ext>
    </p:extLst>
  </p:cmAuthor>
  <p:cmAuthor id="2" name="Jie Weng" initials="JW" lastIdx="1" clrIdx="1">
    <p:extLst>
      <p:ext uri="{19B8F6BF-5375-455C-9EA6-DF929625EA0E}">
        <p15:presenceInfo xmlns:p15="http://schemas.microsoft.com/office/powerpoint/2012/main" userId="S::jie.weng@nyserda.ny.gov::30745ddb-02e1-4a86-bfef-8c51bfe87e62" providerId="AD"/>
      </p:ext>
    </p:extLst>
  </p:cmAuthor>
  <p:cmAuthor id="3" name="Kiick, Molly M (NYSERDA)" initials="KMM(" lastIdx="1" clrIdx="2">
    <p:extLst>
      <p:ext uri="{19B8F6BF-5375-455C-9EA6-DF929625EA0E}">
        <p15:presenceInfo xmlns:p15="http://schemas.microsoft.com/office/powerpoint/2012/main" userId="S::molly.kiick@nyserda.ny.gov::eadc427f-7a61-4d58-9e31-878c526109b8" providerId="AD"/>
      </p:ext>
    </p:extLst>
  </p:cmAuthor>
  <p:cmAuthor id="4" name="Michel Beguin" initials="" lastIdx="2" clrIdx="3"/>
  <p:cmAuthor id="5" name="Jared Rodriguez" initials="" lastIdx="2" clrIdx="4"/>
  <p:cmAuthor id="6" name="Lane Burt" initials="" lastIdx="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A900"/>
    <a:srgbClr val="8CA8D1"/>
    <a:srgbClr val="C8DE87"/>
    <a:srgbClr val="002D72"/>
    <a:srgbClr val="0088CE"/>
    <a:srgbClr val="0085AD"/>
    <a:srgbClr val="7695C4"/>
    <a:srgbClr val="5071A3"/>
    <a:srgbClr val="325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1E3AE4-6692-4FBE-8209-DD3F5C95A3AF}" v="6" dt="2025-04-09T19:41:13.8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53357" autoAdjust="0"/>
  </p:normalViewPr>
  <p:slideViewPr>
    <p:cSldViewPr snapToGrid="0">
      <p:cViewPr varScale="1">
        <p:scale>
          <a:sx n="40" d="100"/>
          <a:sy n="40" d="100"/>
        </p:scale>
        <p:origin x="16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ingo, Lynne (NYSERDA)" userId="1ef187b2-3624-43e5-82a8-4307e696ab81" providerId="ADAL" clId="{FA172C73-ADE3-4271-97DF-431DF4517FC8}"/>
    <pc:docChg chg="modSld">
      <pc:chgData name="Siringo, Lynne (NYSERDA)" userId="1ef187b2-3624-43e5-82a8-4307e696ab81" providerId="ADAL" clId="{FA172C73-ADE3-4271-97DF-431DF4517FC8}" dt="2025-04-04T21:57:08.454" v="153" actId="20577"/>
      <pc:docMkLst>
        <pc:docMk/>
      </pc:docMkLst>
      <pc:sldChg chg="modSp mod modCm">
        <pc:chgData name="Siringo, Lynne (NYSERDA)" userId="1ef187b2-3624-43e5-82a8-4307e696ab81" providerId="ADAL" clId="{FA172C73-ADE3-4271-97DF-431DF4517FC8}" dt="2025-04-04T21:57:08.454" v="153" actId="20577"/>
        <pc:sldMkLst>
          <pc:docMk/>
          <pc:sldMk cId="4154160290" sldId="2147473334"/>
        </pc:sldMkLst>
        <pc:spChg chg="mod">
          <ac:chgData name="Siringo, Lynne (NYSERDA)" userId="1ef187b2-3624-43e5-82a8-4307e696ab81" providerId="ADAL" clId="{FA172C73-ADE3-4271-97DF-431DF4517FC8}" dt="2025-04-04T21:57:08.454" v="153" actId="20577"/>
          <ac:spMkLst>
            <pc:docMk/>
            <pc:sldMk cId="4154160290" sldId="2147473334"/>
            <ac:spMk id="2" creationId="{F85989E1-792A-20CA-F001-4731829E77BF}"/>
          </ac:spMkLst>
        </pc:spChg>
        <pc:extLst>
          <p:ext xmlns:p="http://schemas.openxmlformats.org/presentationml/2006/main" uri="{D6D511B9-2390-475A-947B-AFAB55BFBCF1}">
            <pc226:cmChg xmlns:pc226="http://schemas.microsoft.com/office/powerpoint/2022/06/main/command" chg="mod">
              <pc226:chgData name="Siringo, Lynne (NYSERDA)" userId="1ef187b2-3624-43e5-82a8-4307e696ab81" providerId="ADAL" clId="{FA172C73-ADE3-4271-97DF-431DF4517FC8}" dt="2025-04-04T21:57:01.544" v="135"/>
              <pc2:cmMkLst xmlns:pc2="http://schemas.microsoft.com/office/powerpoint/2019/9/main/command">
                <pc:docMk/>
                <pc:sldMk cId="4154160290" sldId="2147473334"/>
                <pc2:cmMk id="{C424FE16-7BFA-464C-A592-3F0F4AB7224D}"/>
              </pc2:cmMkLst>
            </pc226:cmChg>
          </p:ext>
        </pc:extLst>
      </pc:sldChg>
    </pc:docChg>
  </pc:docChgLst>
  <pc:docChgLst>
    <pc:chgData name="Phil Keuhn" userId="fa322939-a4e8-43d4-9ca3-2e83f3dee437" providerId="ADAL" clId="{6C1E3AE4-6692-4FBE-8209-DD3F5C95A3AF}"/>
    <pc:docChg chg="undo custSel addSld modSld">
      <pc:chgData name="Phil Keuhn" userId="fa322939-a4e8-43d4-9ca3-2e83f3dee437" providerId="ADAL" clId="{6C1E3AE4-6692-4FBE-8209-DD3F5C95A3AF}" dt="2025-04-09T19:41:43.433" v="3626" actId="1076"/>
      <pc:docMkLst>
        <pc:docMk/>
      </pc:docMkLst>
      <pc:sldChg chg="modSp mod">
        <pc:chgData name="Phil Keuhn" userId="fa322939-a4e8-43d4-9ca3-2e83f3dee437" providerId="ADAL" clId="{6C1E3AE4-6692-4FBE-8209-DD3F5C95A3AF}" dt="2025-04-05T16:21:30.017" v="3564" actId="20577"/>
        <pc:sldMkLst>
          <pc:docMk/>
          <pc:sldMk cId="0" sldId="261"/>
        </pc:sldMkLst>
        <pc:spChg chg="mod">
          <ac:chgData name="Phil Keuhn" userId="fa322939-a4e8-43d4-9ca3-2e83f3dee437" providerId="ADAL" clId="{6C1E3AE4-6692-4FBE-8209-DD3F5C95A3AF}" dt="2025-04-05T16:21:30.017" v="3564" actId="20577"/>
          <ac:spMkLst>
            <pc:docMk/>
            <pc:sldMk cId="0" sldId="261"/>
            <ac:spMk id="84" creationId="{00000000-0000-0000-0000-000000000000}"/>
          </ac:spMkLst>
        </pc:spChg>
        <pc:graphicFrameChg chg="mod">
          <ac:chgData name="Phil Keuhn" userId="fa322939-a4e8-43d4-9ca3-2e83f3dee437" providerId="ADAL" clId="{6C1E3AE4-6692-4FBE-8209-DD3F5C95A3AF}" dt="2025-04-05T15:49:37.447" v="1708"/>
          <ac:graphicFrameMkLst>
            <pc:docMk/>
            <pc:sldMk cId="0" sldId="261"/>
            <ac:graphicFrameMk id="2" creationId="{1CF1B966-0944-1659-6304-A08E3901CC30}"/>
          </ac:graphicFrameMkLst>
        </pc:graphicFrameChg>
      </pc:sldChg>
      <pc:sldChg chg="addSp delSp modSp mod modNotesTx">
        <pc:chgData name="Phil Keuhn" userId="fa322939-a4e8-43d4-9ca3-2e83f3dee437" providerId="ADAL" clId="{6C1E3AE4-6692-4FBE-8209-DD3F5C95A3AF}" dt="2025-04-05T16:12:01.802" v="2446" actId="20577"/>
        <pc:sldMkLst>
          <pc:docMk/>
          <pc:sldMk cId="3426302968" sldId="2147473318"/>
        </pc:sldMkLst>
        <pc:spChg chg="mod">
          <ac:chgData name="Phil Keuhn" userId="fa322939-a4e8-43d4-9ca3-2e83f3dee437" providerId="ADAL" clId="{6C1E3AE4-6692-4FBE-8209-DD3F5C95A3AF}" dt="2025-04-05T15:46:25.076" v="1661" actId="20577"/>
          <ac:spMkLst>
            <pc:docMk/>
            <pc:sldMk cId="3426302968" sldId="2147473318"/>
            <ac:spMk id="3" creationId="{8775427F-0A7A-33DA-79DC-4839CD15F81B}"/>
          </ac:spMkLst>
        </pc:spChg>
        <pc:spChg chg="add mod">
          <ac:chgData name="Phil Keuhn" userId="fa322939-a4e8-43d4-9ca3-2e83f3dee437" providerId="ADAL" clId="{6C1E3AE4-6692-4FBE-8209-DD3F5C95A3AF}" dt="2025-04-05T16:02:09.336" v="2017" actId="6549"/>
          <ac:spMkLst>
            <pc:docMk/>
            <pc:sldMk cId="3426302968" sldId="2147473318"/>
            <ac:spMk id="13" creationId="{05ADE777-581D-6D47-49C7-BD827DFD1E01}"/>
          </ac:spMkLst>
        </pc:spChg>
      </pc:sldChg>
      <pc:sldChg chg="addSp modSp mod">
        <pc:chgData name="Phil Keuhn" userId="fa322939-a4e8-43d4-9ca3-2e83f3dee437" providerId="ADAL" clId="{6C1E3AE4-6692-4FBE-8209-DD3F5C95A3AF}" dt="2025-04-09T19:41:43.433" v="3626" actId="1076"/>
        <pc:sldMkLst>
          <pc:docMk/>
          <pc:sldMk cId="4110308547" sldId="2147473322"/>
        </pc:sldMkLst>
        <pc:spChg chg="add mod">
          <ac:chgData name="Phil Keuhn" userId="fa322939-a4e8-43d4-9ca3-2e83f3dee437" providerId="ADAL" clId="{6C1E3AE4-6692-4FBE-8209-DD3F5C95A3AF}" dt="2025-04-09T19:41:43.433" v="3626" actId="1076"/>
          <ac:spMkLst>
            <pc:docMk/>
            <pc:sldMk cId="4110308547" sldId="2147473322"/>
            <ac:spMk id="7" creationId="{FF41A9EE-C207-ABC9-1843-50390F41F8E3}"/>
          </ac:spMkLst>
        </pc:spChg>
      </pc:sldChg>
      <pc:sldChg chg="modSp mod">
        <pc:chgData name="Phil Keuhn" userId="fa322939-a4e8-43d4-9ca3-2e83f3dee437" providerId="ADAL" clId="{6C1E3AE4-6692-4FBE-8209-DD3F5C95A3AF}" dt="2025-04-05T15:01:03.052" v="840" actId="6549"/>
        <pc:sldMkLst>
          <pc:docMk/>
          <pc:sldMk cId="2553009229" sldId="2147473324"/>
        </pc:sldMkLst>
        <pc:spChg chg="mod">
          <ac:chgData name="Phil Keuhn" userId="fa322939-a4e8-43d4-9ca3-2e83f3dee437" providerId="ADAL" clId="{6C1E3AE4-6692-4FBE-8209-DD3F5C95A3AF}" dt="2025-04-05T15:01:03.052" v="840" actId="6549"/>
          <ac:spMkLst>
            <pc:docMk/>
            <pc:sldMk cId="2553009229" sldId="2147473324"/>
            <ac:spMk id="2" creationId="{BF3EC0AE-D4E6-002D-FBB4-B20F78DE4859}"/>
          </ac:spMkLst>
        </pc:spChg>
      </pc:sldChg>
      <pc:sldChg chg="delSp modSp mod modNotesTx">
        <pc:chgData name="Phil Keuhn" userId="fa322939-a4e8-43d4-9ca3-2e83f3dee437" providerId="ADAL" clId="{6C1E3AE4-6692-4FBE-8209-DD3F5C95A3AF}" dt="2025-04-05T14:59:22.544" v="831" actId="108"/>
        <pc:sldMkLst>
          <pc:docMk/>
          <pc:sldMk cId="1491443208" sldId="2147473335"/>
        </pc:sldMkLst>
        <pc:spChg chg="mod">
          <ac:chgData name="Phil Keuhn" userId="fa322939-a4e8-43d4-9ca3-2e83f3dee437" providerId="ADAL" clId="{6C1E3AE4-6692-4FBE-8209-DD3F5C95A3AF}" dt="2025-04-05T14:59:22.544" v="831" actId="108"/>
          <ac:spMkLst>
            <pc:docMk/>
            <pc:sldMk cId="1491443208" sldId="2147473335"/>
            <ac:spMk id="2" creationId="{A6808F64-3687-C2F7-4E1E-FAFCC1ECE904}"/>
          </ac:spMkLst>
        </pc:spChg>
      </pc:sldChg>
      <pc:sldChg chg="modSp add mod modNotesTx">
        <pc:chgData name="Phil Keuhn" userId="fa322939-a4e8-43d4-9ca3-2e83f3dee437" providerId="ADAL" clId="{6C1E3AE4-6692-4FBE-8209-DD3F5C95A3AF}" dt="2025-04-05T16:06:10.417" v="2062" actId="20577"/>
        <pc:sldMkLst>
          <pc:docMk/>
          <pc:sldMk cId="3607203738" sldId="2147473336"/>
        </pc:sldMkLst>
        <pc:spChg chg="mod">
          <ac:chgData name="Phil Keuhn" userId="fa322939-a4e8-43d4-9ca3-2e83f3dee437" providerId="ADAL" clId="{6C1E3AE4-6692-4FBE-8209-DD3F5C95A3AF}" dt="2025-04-05T16:06:10.417" v="2062" actId="20577"/>
          <ac:spMkLst>
            <pc:docMk/>
            <pc:sldMk cId="3607203738" sldId="2147473336"/>
            <ac:spMk id="2" creationId="{A8D86CAF-171A-22EE-005B-212E530B780E}"/>
          </ac:spMkLst>
        </pc:spChg>
        <pc:spChg chg="mod">
          <ac:chgData name="Phil Keuhn" userId="fa322939-a4e8-43d4-9ca3-2e83f3dee437" providerId="ADAL" clId="{6C1E3AE4-6692-4FBE-8209-DD3F5C95A3AF}" dt="2025-04-05T15:05:10.271" v="860" actId="20577"/>
          <ac:spMkLst>
            <pc:docMk/>
            <pc:sldMk cId="3607203738" sldId="2147473336"/>
            <ac:spMk id="3" creationId="{792C2DF9-98EE-DBBD-C458-E879856CCF74}"/>
          </ac:spMkLst>
        </pc:spChg>
      </pc:sldChg>
      <pc:sldChg chg="modSp add mod modNotesTx">
        <pc:chgData name="Phil Keuhn" userId="fa322939-a4e8-43d4-9ca3-2e83f3dee437" providerId="ADAL" clId="{6C1E3AE4-6692-4FBE-8209-DD3F5C95A3AF}" dt="2025-04-05T16:24:36.767" v="3565" actId="6549"/>
        <pc:sldMkLst>
          <pc:docMk/>
          <pc:sldMk cId="1379165756" sldId="2147473337"/>
        </pc:sldMkLst>
        <pc:spChg chg="mod">
          <ac:chgData name="Phil Keuhn" userId="fa322939-a4e8-43d4-9ca3-2e83f3dee437" providerId="ADAL" clId="{6C1E3AE4-6692-4FBE-8209-DD3F5C95A3AF}" dt="2025-04-05T16:07:43.678" v="2118" actId="20577"/>
          <ac:spMkLst>
            <pc:docMk/>
            <pc:sldMk cId="1379165756" sldId="2147473337"/>
            <ac:spMk id="2" creationId="{6B51082C-B8C6-41EE-AF3F-A7AC8B2B1EDC}"/>
          </ac:spMkLst>
        </pc:spChg>
        <pc:spChg chg="mod">
          <ac:chgData name="Phil Keuhn" userId="fa322939-a4e8-43d4-9ca3-2e83f3dee437" providerId="ADAL" clId="{6C1E3AE4-6692-4FBE-8209-DD3F5C95A3AF}" dt="2025-04-05T16:06:49.788" v="2082" actId="207"/>
          <ac:spMkLst>
            <pc:docMk/>
            <pc:sldMk cId="1379165756" sldId="2147473337"/>
            <ac:spMk id="3" creationId="{8B6C597F-E17D-C172-426A-5A3E63DAD134}"/>
          </ac:spMkLst>
        </pc:spChg>
        <pc:spChg chg="mod">
          <ac:chgData name="Phil Keuhn" userId="fa322939-a4e8-43d4-9ca3-2e83f3dee437" providerId="ADAL" clId="{6C1E3AE4-6692-4FBE-8209-DD3F5C95A3AF}" dt="2025-04-05T16:07:57.936" v="2127" actId="20577"/>
          <ac:spMkLst>
            <pc:docMk/>
            <pc:sldMk cId="1379165756" sldId="2147473337"/>
            <ac:spMk id="4" creationId="{FB1064D7-9F3B-F4E0-4EDD-072B08CC1CE8}"/>
          </ac:spMkLst>
        </pc:spChg>
        <pc:spChg chg="mod">
          <ac:chgData name="Phil Keuhn" userId="fa322939-a4e8-43d4-9ca3-2e83f3dee437" providerId="ADAL" clId="{6C1E3AE4-6692-4FBE-8209-DD3F5C95A3AF}" dt="2025-04-05T16:08:03.810" v="2128" actId="113"/>
          <ac:spMkLst>
            <pc:docMk/>
            <pc:sldMk cId="1379165756" sldId="2147473337"/>
            <ac:spMk id="6" creationId="{80008CCD-194A-BCF5-A98F-5A2E2B591551}"/>
          </ac:spMkLst>
        </pc:spChg>
        <pc:spChg chg="mod">
          <ac:chgData name="Phil Keuhn" userId="fa322939-a4e8-43d4-9ca3-2e83f3dee437" providerId="ADAL" clId="{6C1E3AE4-6692-4FBE-8209-DD3F5C95A3AF}" dt="2025-04-05T16:08:07.066" v="2129" actId="113"/>
          <ac:spMkLst>
            <pc:docMk/>
            <pc:sldMk cId="1379165756" sldId="2147473337"/>
            <ac:spMk id="7" creationId="{9912317F-4693-6F63-7584-5BB1CA44BA04}"/>
          </ac:spMkLst>
        </pc:spChg>
      </pc:sldChg>
    </pc:docChg>
  </pc:docChgLst>
  <pc:docChgLst>
    <pc:chgData name="Phil Keuhn" userId="fa322939-a4e8-43d4-9ca3-2e83f3dee437" providerId="ADAL" clId="{3F981BBC-52BB-46D8-905C-1B96557F3B62}"/>
    <pc:docChg chg="undo redo custSel addSld delSld modSld sldOrd">
      <pc:chgData name="Phil Keuhn" userId="fa322939-a4e8-43d4-9ca3-2e83f3dee437" providerId="ADAL" clId="{3F981BBC-52BB-46D8-905C-1B96557F3B62}" dt="2025-03-24T00:35:37.416" v="24610" actId="20577"/>
      <pc:docMkLst>
        <pc:docMk/>
      </pc:docMkLst>
      <pc:sldChg chg="addSp modSp del mod">
        <pc:chgData name="Phil Keuhn" userId="fa322939-a4e8-43d4-9ca3-2e83f3dee437" providerId="ADAL" clId="{3F981BBC-52BB-46D8-905C-1B96557F3B62}" dt="2025-03-20T14:20:17.823" v="2022" actId="2696"/>
        <pc:sldMkLst>
          <pc:docMk/>
          <pc:sldMk cId="0" sldId="257"/>
        </pc:sldMkLst>
      </pc:sldChg>
      <pc:sldChg chg="addSp delSp modSp del mod modNotesTx">
        <pc:chgData name="Phil Keuhn" userId="fa322939-a4e8-43d4-9ca3-2e83f3dee437" providerId="ADAL" clId="{3F981BBC-52BB-46D8-905C-1B96557F3B62}" dt="2025-03-21T14:28:57.586" v="5274" actId="47"/>
        <pc:sldMkLst>
          <pc:docMk/>
          <pc:sldMk cId="0" sldId="260"/>
        </pc:sldMkLst>
      </pc:sldChg>
      <pc:sldChg chg="addSp delSp modSp mod modNotesTx">
        <pc:chgData name="Phil Keuhn" userId="fa322939-a4e8-43d4-9ca3-2e83f3dee437" providerId="ADAL" clId="{3F981BBC-52BB-46D8-905C-1B96557F3B62}" dt="2025-03-23T23:31:18.219" v="24316" actId="2711"/>
        <pc:sldMkLst>
          <pc:docMk/>
          <pc:sldMk cId="0" sldId="261"/>
        </pc:sldMkLst>
        <pc:spChg chg="mod">
          <ac:chgData name="Phil Keuhn" userId="fa322939-a4e8-43d4-9ca3-2e83f3dee437" providerId="ADAL" clId="{3F981BBC-52BB-46D8-905C-1B96557F3B62}" dt="2025-03-23T23:27:01.676" v="24269" actId="108"/>
          <ac:spMkLst>
            <pc:docMk/>
            <pc:sldMk cId="0" sldId="261"/>
            <ac:spMk id="84" creationId="{00000000-0000-0000-0000-000000000000}"/>
          </ac:spMkLst>
        </pc:spChg>
        <pc:graphicFrameChg chg="add mod modGraphic">
          <ac:chgData name="Phil Keuhn" userId="fa322939-a4e8-43d4-9ca3-2e83f3dee437" providerId="ADAL" clId="{3F981BBC-52BB-46D8-905C-1B96557F3B62}" dt="2025-03-23T23:31:18.219" v="24316" actId="2711"/>
          <ac:graphicFrameMkLst>
            <pc:docMk/>
            <pc:sldMk cId="0" sldId="261"/>
            <ac:graphicFrameMk id="2" creationId="{1CF1B966-0944-1659-6304-A08E3901CC30}"/>
          </ac:graphicFrameMkLst>
        </pc:graphicFrameChg>
      </pc:sldChg>
      <pc:sldChg chg="del">
        <pc:chgData name="Phil Keuhn" userId="fa322939-a4e8-43d4-9ca3-2e83f3dee437" providerId="ADAL" clId="{3F981BBC-52BB-46D8-905C-1B96557F3B62}" dt="2025-03-19T17:19:51.019" v="0" actId="2696"/>
        <pc:sldMkLst>
          <pc:docMk/>
          <pc:sldMk cId="562811709" sldId="293"/>
        </pc:sldMkLst>
      </pc:sldChg>
      <pc:sldChg chg="modSp add del mod ord modNotesTx">
        <pc:chgData name="Phil Keuhn" userId="fa322939-a4e8-43d4-9ca3-2e83f3dee437" providerId="ADAL" clId="{3F981BBC-52BB-46D8-905C-1B96557F3B62}" dt="2025-03-21T13:19:08.641" v="4444" actId="47"/>
        <pc:sldMkLst>
          <pc:docMk/>
          <pc:sldMk cId="468126938" sldId="336"/>
        </pc:sldMkLst>
      </pc:sldChg>
      <pc:sldChg chg="addSp delSp modSp mod ord modNotesTx">
        <pc:chgData name="Phil Keuhn" userId="fa322939-a4e8-43d4-9ca3-2e83f3dee437" providerId="ADAL" clId="{3F981BBC-52BB-46D8-905C-1B96557F3B62}" dt="2025-03-23T23:28:06.634" v="24295" actId="1036"/>
        <pc:sldMkLst>
          <pc:docMk/>
          <pc:sldMk cId="147729608" sldId="2147473270"/>
        </pc:sldMkLst>
        <pc:spChg chg="mod">
          <ac:chgData name="Phil Keuhn" userId="fa322939-a4e8-43d4-9ca3-2e83f3dee437" providerId="ADAL" clId="{3F981BBC-52BB-46D8-905C-1B96557F3B62}" dt="2025-03-23T23:27:45.419" v="24281" actId="255"/>
          <ac:spMkLst>
            <pc:docMk/>
            <pc:sldMk cId="147729608" sldId="2147473270"/>
            <ac:spMk id="4" creationId="{AAC8A3BD-C18A-D90A-E5DC-44A096FB81A6}"/>
          </ac:spMkLst>
        </pc:spChg>
        <pc:spChg chg="mod">
          <ac:chgData name="Phil Keuhn" userId="fa322939-a4e8-43d4-9ca3-2e83f3dee437" providerId="ADAL" clId="{3F981BBC-52BB-46D8-905C-1B96557F3B62}" dt="2025-03-23T23:27:45.419" v="24281" actId="255"/>
          <ac:spMkLst>
            <pc:docMk/>
            <pc:sldMk cId="147729608" sldId="2147473270"/>
            <ac:spMk id="6" creationId="{34FA59DB-5EF5-BCD7-6ACE-18E443674EF1}"/>
          </ac:spMkLst>
        </pc:spChg>
        <pc:spChg chg="mod">
          <ac:chgData name="Phil Keuhn" userId="fa322939-a4e8-43d4-9ca3-2e83f3dee437" providerId="ADAL" clId="{3F981BBC-52BB-46D8-905C-1B96557F3B62}" dt="2025-03-23T23:27:45.419" v="24281" actId="255"/>
          <ac:spMkLst>
            <pc:docMk/>
            <pc:sldMk cId="147729608" sldId="2147473270"/>
            <ac:spMk id="8" creationId="{BAD8121B-BF1D-49BC-FC34-9E5DC34455F8}"/>
          </ac:spMkLst>
        </pc:spChg>
        <pc:spChg chg="add mod ord">
          <ac:chgData name="Phil Keuhn" userId="fa322939-a4e8-43d4-9ca3-2e83f3dee437" providerId="ADAL" clId="{3F981BBC-52BB-46D8-905C-1B96557F3B62}" dt="2025-03-23T23:27:17.171" v="24272" actId="108"/>
          <ac:spMkLst>
            <pc:docMk/>
            <pc:sldMk cId="147729608" sldId="2147473270"/>
            <ac:spMk id="9" creationId="{40C10495-A700-9D77-5DF3-A6BA0A1F982C}"/>
          </ac:spMkLst>
        </pc:spChg>
        <pc:spChg chg="add mod">
          <ac:chgData name="Phil Keuhn" userId="fa322939-a4e8-43d4-9ca3-2e83f3dee437" providerId="ADAL" clId="{3F981BBC-52BB-46D8-905C-1B96557F3B62}" dt="2025-03-23T23:27:45.419" v="24281" actId="255"/>
          <ac:spMkLst>
            <pc:docMk/>
            <pc:sldMk cId="147729608" sldId="2147473270"/>
            <ac:spMk id="10" creationId="{9E201C3C-9BA1-F95B-C928-20C4071124EF}"/>
          </ac:spMkLst>
        </pc:spChg>
        <pc:spChg chg="mod">
          <ac:chgData name="Phil Keuhn" userId="fa322939-a4e8-43d4-9ca3-2e83f3dee437" providerId="ADAL" clId="{3F981BBC-52BB-46D8-905C-1B96557F3B62}" dt="2025-03-23T23:27:58.902" v="24291" actId="1036"/>
          <ac:spMkLst>
            <pc:docMk/>
            <pc:sldMk cId="147729608" sldId="2147473270"/>
            <ac:spMk id="11" creationId="{5C8732A5-2C5F-23CF-68B9-B7BD8FB2FF6A}"/>
          </ac:spMkLst>
        </pc:spChg>
        <pc:spChg chg="add mod">
          <ac:chgData name="Phil Keuhn" userId="fa322939-a4e8-43d4-9ca3-2e83f3dee437" providerId="ADAL" clId="{3F981BBC-52BB-46D8-905C-1B96557F3B62}" dt="2025-03-23T23:28:06.634" v="24295" actId="1036"/>
          <ac:spMkLst>
            <pc:docMk/>
            <pc:sldMk cId="147729608" sldId="2147473270"/>
            <ac:spMk id="12" creationId="{D9A85DD4-EE3E-CBDB-E556-CE6FF8807BF1}"/>
          </ac:spMkLst>
        </pc:spChg>
        <pc:spChg chg="mod">
          <ac:chgData name="Phil Keuhn" userId="fa322939-a4e8-43d4-9ca3-2e83f3dee437" providerId="ADAL" clId="{3F981BBC-52BB-46D8-905C-1B96557F3B62}" dt="2025-03-23T23:27:58.902" v="24291" actId="1036"/>
          <ac:spMkLst>
            <pc:docMk/>
            <pc:sldMk cId="147729608" sldId="2147473270"/>
            <ac:spMk id="13" creationId="{8614B82B-91B7-8D3C-F4C7-21AD22F097D7}"/>
          </ac:spMkLst>
        </pc:spChg>
        <pc:spChg chg="add mod">
          <ac:chgData name="Phil Keuhn" userId="fa322939-a4e8-43d4-9ca3-2e83f3dee437" providerId="ADAL" clId="{3F981BBC-52BB-46D8-905C-1B96557F3B62}" dt="2025-03-23T23:27:51.005" v="24282" actId="255"/>
          <ac:spMkLst>
            <pc:docMk/>
            <pc:sldMk cId="147729608" sldId="2147473270"/>
            <ac:spMk id="14" creationId="{ED9E1300-B8A2-9F41-4316-4D95318EC175}"/>
          </ac:spMkLst>
        </pc:spChg>
        <pc:spChg chg="mod">
          <ac:chgData name="Phil Keuhn" userId="fa322939-a4e8-43d4-9ca3-2e83f3dee437" providerId="ADAL" clId="{3F981BBC-52BB-46D8-905C-1B96557F3B62}" dt="2025-03-23T23:27:58.902" v="24291" actId="1036"/>
          <ac:spMkLst>
            <pc:docMk/>
            <pc:sldMk cId="147729608" sldId="2147473270"/>
            <ac:spMk id="15" creationId="{732F6756-7130-E609-A3CA-490192FADE56}"/>
          </ac:spMkLst>
        </pc:spChg>
      </pc:sldChg>
      <pc:sldChg chg="delSp del mod">
        <pc:chgData name="Phil Keuhn" userId="fa322939-a4e8-43d4-9ca3-2e83f3dee437" providerId="ADAL" clId="{3F981BBC-52BB-46D8-905C-1B96557F3B62}" dt="2025-03-19T17:23:57.365" v="43" actId="47"/>
        <pc:sldMkLst>
          <pc:docMk/>
          <pc:sldMk cId="2966067779" sldId="2147473274"/>
        </pc:sldMkLst>
      </pc:sldChg>
      <pc:sldChg chg="add del">
        <pc:chgData name="Phil Keuhn" userId="fa322939-a4e8-43d4-9ca3-2e83f3dee437" providerId="ADAL" clId="{3F981BBC-52BB-46D8-905C-1B96557F3B62}" dt="2025-03-19T23:59:07.838" v="603" actId="2696"/>
        <pc:sldMkLst>
          <pc:docMk/>
          <pc:sldMk cId="4100078645" sldId="2147473275"/>
        </pc:sldMkLst>
      </pc:sldChg>
      <pc:sldChg chg="addSp delSp modSp del mod ord">
        <pc:chgData name="Phil Keuhn" userId="fa322939-a4e8-43d4-9ca3-2e83f3dee437" providerId="ADAL" clId="{3F981BBC-52BB-46D8-905C-1B96557F3B62}" dt="2025-03-21T00:45:45.361" v="3132" actId="47"/>
        <pc:sldMkLst>
          <pc:docMk/>
          <pc:sldMk cId="1030915465" sldId="2147473276"/>
        </pc:sldMkLst>
      </pc:sldChg>
      <pc:sldChg chg="del">
        <pc:chgData name="Phil Keuhn" userId="fa322939-a4e8-43d4-9ca3-2e83f3dee437" providerId="ADAL" clId="{3F981BBC-52BB-46D8-905C-1B96557F3B62}" dt="2025-03-21T00:43:14.082" v="3127" actId="2696"/>
        <pc:sldMkLst>
          <pc:docMk/>
          <pc:sldMk cId="591983040" sldId="2147473303"/>
        </pc:sldMkLst>
      </pc:sldChg>
      <pc:sldChg chg="del">
        <pc:chgData name="Phil Keuhn" userId="fa322939-a4e8-43d4-9ca3-2e83f3dee437" providerId="ADAL" clId="{3F981BBC-52BB-46D8-905C-1B96557F3B62}" dt="2025-03-21T03:15:39.484" v="3673" actId="47"/>
        <pc:sldMkLst>
          <pc:docMk/>
          <pc:sldMk cId="3785182061" sldId="2147473314"/>
        </pc:sldMkLst>
      </pc:sldChg>
      <pc:sldChg chg="addSp delSp modSp mod modNotesTx">
        <pc:chgData name="Phil Keuhn" userId="fa322939-a4e8-43d4-9ca3-2e83f3dee437" providerId="ADAL" clId="{3F981BBC-52BB-46D8-905C-1B96557F3B62}" dt="2025-03-23T23:35:04.132" v="24337" actId="2711"/>
        <pc:sldMkLst>
          <pc:docMk/>
          <pc:sldMk cId="1586312939" sldId="2147473315"/>
        </pc:sldMkLst>
        <pc:spChg chg="mod">
          <ac:chgData name="Phil Keuhn" userId="fa322939-a4e8-43d4-9ca3-2e83f3dee437" providerId="ADAL" clId="{3F981BBC-52BB-46D8-905C-1B96557F3B62}" dt="2025-03-23T23:28:33.669" v="24300" actId="108"/>
          <ac:spMkLst>
            <pc:docMk/>
            <pc:sldMk cId="1586312939" sldId="2147473315"/>
            <ac:spMk id="2" creationId="{C9E8FF7C-F593-98A8-FFC0-D3AD8BC45CCF}"/>
          </ac:spMkLst>
        </pc:spChg>
        <pc:spChg chg="add mod">
          <ac:chgData name="Phil Keuhn" userId="fa322939-a4e8-43d4-9ca3-2e83f3dee437" providerId="ADAL" clId="{3F981BBC-52BB-46D8-905C-1B96557F3B62}" dt="2025-03-23T23:34:05.889" v="24333" actId="207"/>
          <ac:spMkLst>
            <pc:docMk/>
            <pc:sldMk cId="1586312939" sldId="2147473315"/>
            <ac:spMk id="8" creationId="{683316AA-83F3-98C7-9CC5-232420030687}"/>
          </ac:spMkLst>
        </pc:spChg>
        <pc:graphicFrameChg chg="add mod modGraphic">
          <ac:chgData name="Phil Keuhn" userId="fa322939-a4e8-43d4-9ca3-2e83f3dee437" providerId="ADAL" clId="{3F981BBC-52BB-46D8-905C-1B96557F3B62}" dt="2025-03-23T23:35:04.132" v="24337" actId="2711"/>
          <ac:graphicFrameMkLst>
            <pc:docMk/>
            <pc:sldMk cId="1586312939" sldId="2147473315"/>
            <ac:graphicFrameMk id="6" creationId="{20A78803-45A8-6C61-343D-4373BE1F97C6}"/>
          </ac:graphicFrameMkLst>
        </pc:graphicFrameChg>
      </pc:sldChg>
      <pc:sldChg chg="addSp delSp modSp mod modNotesTx">
        <pc:chgData name="Phil Keuhn" userId="fa322939-a4e8-43d4-9ca3-2e83f3dee437" providerId="ADAL" clId="{3F981BBC-52BB-46D8-905C-1B96557F3B62}" dt="2025-03-23T23:34:50.232" v="24335" actId="2711"/>
        <pc:sldMkLst>
          <pc:docMk/>
          <pc:sldMk cId="2886434890" sldId="2147473316"/>
        </pc:sldMkLst>
        <pc:spChg chg="mod">
          <ac:chgData name="Phil Keuhn" userId="fa322939-a4e8-43d4-9ca3-2e83f3dee437" providerId="ADAL" clId="{3F981BBC-52BB-46D8-905C-1B96557F3B62}" dt="2025-03-23T23:32:09.807" v="24319" actId="207"/>
          <ac:spMkLst>
            <pc:docMk/>
            <pc:sldMk cId="2886434890" sldId="2147473316"/>
            <ac:spMk id="2" creationId="{93756DBE-16A1-C063-6775-76147655DA83}"/>
          </ac:spMkLst>
        </pc:spChg>
        <pc:graphicFrameChg chg="add mod modGraphic">
          <ac:chgData name="Phil Keuhn" userId="fa322939-a4e8-43d4-9ca3-2e83f3dee437" providerId="ADAL" clId="{3F981BBC-52BB-46D8-905C-1B96557F3B62}" dt="2025-03-23T23:34:50.232" v="24335" actId="2711"/>
          <ac:graphicFrameMkLst>
            <pc:docMk/>
            <pc:sldMk cId="2886434890" sldId="2147473316"/>
            <ac:graphicFrameMk id="4" creationId="{3C06DE19-61DA-C09D-357F-18D579EE9F3C}"/>
          </ac:graphicFrameMkLst>
        </pc:graphicFrameChg>
      </pc:sldChg>
      <pc:sldChg chg="addSp delSp modSp mod modNotesTx">
        <pc:chgData name="Phil Keuhn" userId="fa322939-a4e8-43d4-9ca3-2e83f3dee437" providerId="ADAL" clId="{3F981BBC-52BB-46D8-905C-1B96557F3B62}" dt="2025-03-24T00:35:37.416" v="24610" actId="20577"/>
        <pc:sldMkLst>
          <pc:docMk/>
          <pc:sldMk cId="98126457" sldId="2147473317"/>
        </pc:sldMkLst>
        <pc:spChg chg="mod">
          <ac:chgData name="Phil Keuhn" userId="fa322939-a4e8-43d4-9ca3-2e83f3dee437" providerId="ADAL" clId="{3F981BBC-52BB-46D8-905C-1B96557F3B62}" dt="2025-03-23T23:28:42.095" v="24301" actId="108"/>
          <ac:spMkLst>
            <pc:docMk/>
            <pc:sldMk cId="98126457" sldId="2147473317"/>
            <ac:spMk id="2" creationId="{2D1594B9-9FE7-C472-73A9-19EB21D33B96}"/>
          </ac:spMkLst>
        </pc:spChg>
        <pc:spChg chg="add mod">
          <ac:chgData name="Phil Keuhn" userId="fa322939-a4e8-43d4-9ca3-2e83f3dee437" providerId="ADAL" clId="{3F981BBC-52BB-46D8-905C-1B96557F3B62}" dt="2025-03-23T23:34:01.160" v="24332" actId="207"/>
          <ac:spMkLst>
            <pc:docMk/>
            <pc:sldMk cId="98126457" sldId="2147473317"/>
            <ac:spMk id="10" creationId="{827D52B9-BA63-666E-B414-5B19866211F2}"/>
          </ac:spMkLst>
        </pc:spChg>
        <pc:graphicFrameChg chg="add mod modGraphic">
          <ac:chgData name="Phil Keuhn" userId="fa322939-a4e8-43d4-9ca3-2e83f3dee437" providerId="ADAL" clId="{3F981BBC-52BB-46D8-905C-1B96557F3B62}" dt="2025-03-23T23:35:14.847" v="24339" actId="1076"/>
          <ac:graphicFrameMkLst>
            <pc:docMk/>
            <pc:sldMk cId="98126457" sldId="2147473317"/>
            <ac:graphicFrameMk id="8" creationId="{6FACFD42-1520-156F-D6CE-DD70DC92F885}"/>
          </ac:graphicFrameMkLst>
        </pc:graphicFrameChg>
      </pc:sldChg>
      <pc:sldChg chg="addSp delSp modSp del mod">
        <pc:chgData name="Phil Keuhn" userId="fa322939-a4e8-43d4-9ca3-2e83f3dee437" providerId="ADAL" clId="{3F981BBC-52BB-46D8-905C-1B96557F3B62}" dt="2025-03-21T13:30:48.914" v="4777" actId="2696"/>
        <pc:sldMkLst>
          <pc:docMk/>
          <pc:sldMk cId="3258189312" sldId="2147473318"/>
        </pc:sldMkLst>
      </pc:sldChg>
      <pc:sldChg chg="addSp modSp add mod modNotesTx">
        <pc:chgData name="Phil Keuhn" userId="fa322939-a4e8-43d4-9ca3-2e83f3dee437" providerId="ADAL" clId="{3F981BBC-52BB-46D8-905C-1B96557F3B62}" dt="2025-03-23T23:37:41.711" v="24357" actId="255"/>
        <pc:sldMkLst>
          <pc:docMk/>
          <pc:sldMk cId="3426302968" sldId="2147473318"/>
        </pc:sldMkLst>
        <pc:spChg chg="add mod">
          <ac:chgData name="Phil Keuhn" userId="fa322939-a4e8-43d4-9ca3-2e83f3dee437" providerId="ADAL" clId="{3F981BBC-52BB-46D8-905C-1B96557F3B62}" dt="2025-03-23T23:27:12.841" v="24271" actId="108"/>
          <ac:spMkLst>
            <pc:docMk/>
            <pc:sldMk cId="3426302968" sldId="2147473318"/>
            <ac:spMk id="3" creationId="{8775427F-0A7A-33DA-79DC-4839CD15F81B}"/>
          </ac:spMkLst>
        </pc:spChg>
      </pc:sldChg>
      <pc:sldChg chg="del">
        <pc:chgData name="Phil Keuhn" userId="fa322939-a4e8-43d4-9ca3-2e83f3dee437" providerId="ADAL" clId="{3F981BBC-52BB-46D8-905C-1B96557F3B62}" dt="2025-03-21T00:43:14.082" v="3127" actId="2696"/>
        <pc:sldMkLst>
          <pc:docMk/>
          <pc:sldMk cId="3322489402" sldId="2147473319"/>
        </pc:sldMkLst>
      </pc:sldChg>
      <pc:sldChg chg="del">
        <pc:chgData name="Phil Keuhn" userId="fa322939-a4e8-43d4-9ca3-2e83f3dee437" providerId="ADAL" clId="{3F981BBC-52BB-46D8-905C-1B96557F3B62}" dt="2025-03-21T00:43:14.082" v="3127" actId="2696"/>
        <pc:sldMkLst>
          <pc:docMk/>
          <pc:sldMk cId="4151882716" sldId="2147473320"/>
        </pc:sldMkLst>
      </pc:sldChg>
      <pc:sldChg chg="del">
        <pc:chgData name="Phil Keuhn" userId="fa322939-a4e8-43d4-9ca3-2e83f3dee437" providerId="ADAL" clId="{3F981BBC-52BB-46D8-905C-1B96557F3B62}" dt="2025-03-21T00:43:14.082" v="3127" actId="2696"/>
        <pc:sldMkLst>
          <pc:docMk/>
          <pc:sldMk cId="1571913573" sldId="2147473321"/>
        </pc:sldMkLst>
      </pc:sldChg>
      <pc:sldChg chg="addSp modSp mod modNotesTx">
        <pc:chgData name="Phil Keuhn" userId="fa322939-a4e8-43d4-9ca3-2e83f3dee437" providerId="ADAL" clId="{3F981BBC-52BB-46D8-905C-1B96557F3B62}" dt="2025-03-23T23:41:02.425" v="24476" actId="1038"/>
        <pc:sldMkLst>
          <pc:docMk/>
          <pc:sldMk cId="4110308547" sldId="2147473322"/>
        </pc:sldMkLst>
        <pc:spChg chg="add mod">
          <ac:chgData name="Phil Keuhn" userId="fa322939-a4e8-43d4-9ca3-2e83f3dee437" providerId="ADAL" clId="{3F981BBC-52BB-46D8-905C-1B96557F3B62}" dt="2025-03-23T23:38:07.164" v="24363" actId="108"/>
          <ac:spMkLst>
            <pc:docMk/>
            <pc:sldMk cId="4110308547" sldId="2147473322"/>
            <ac:spMk id="2" creationId="{7610BD62-1015-773F-C843-9654B749D45F}"/>
          </ac:spMkLst>
        </pc:spChg>
        <pc:spChg chg="add mod">
          <ac:chgData name="Phil Keuhn" userId="fa322939-a4e8-43d4-9ca3-2e83f3dee437" providerId="ADAL" clId="{3F981BBC-52BB-46D8-905C-1B96557F3B62}" dt="2025-03-23T23:37:55.443" v="24360" actId="2711"/>
          <ac:spMkLst>
            <pc:docMk/>
            <pc:sldMk cId="4110308547" sldId="2147473322"/>
            <ac:spMk id="3" creationId="{2742DADC-D9C3-146D-227A-CF63C08A5E43}"/>
          </ac:spMkLst>
        </pc:spChg>
        <pc:spChg chg="add mod">
          <ac:chgData name="Phil Keuhn" userId="fa322939-a4e8-43d4-9ca3-2e83f3dee437" providerId="ADAL" clId="{3F981BBC-52BB-46D8-905C-1B96557F3B62}" dt="2025-03-23T23:37:59.917" v="24361" actId="108"/>
          <ac:spMkLst>
            <pc:docMk/>
            <pc:sldMk cId="4110308547" sldId="2147473322"/>
            <ac:spMk id="4" creationId="{96297C8B-7F0F-5BAA-AAFF-749FD4823356}"/>
          </ac:spMkLst>
        </pc:spChg>
        <pc:spChg chg="add mod">
          <ac:chgData name="Phil Keuhn" userId="fa322939-a4e8-43d4-9ca3-2e83f3dee437" providerId="ADAL" clId="{3F981BBC-52BB-46D8-905C-1B96557F3B62}" dt="2025-03-23T23:41:02.425" v="24476" actId="1038"/>
          <ac:spMkLst>
            <pc:docMk/>
            <pc:sldMk cId="4110308547" sldId="2147473322"/>
            <ac:spMk id="5" creationId="{0BE6E278-0EBA-7919-FDBE-806A4AEEDD04}"/>
          </ac:spMkLst>
        </pc:spChg>
        <pc:spChg chg="add mod">
          <ac:chgData name="Phil Keuhn" userId="fa322939-a4e8-43d4-9ca3-2e83f3dee437" providerId="ADAL" clId="{3F981BBC-52BB-46D8-905C-1B96557F3B62}" dt="2025-03-23T23:40:59.232" v="24472" actId="1076"/>
          <ac:spMkLst>
            <pc:docMk/>
            <pc:sldMk cId="4110308547" sldId="2147473322"/>
            <ac:spMk id="6" creationId="{E04913CF-12C7-459F-04DC-67E1AA2E08B9}"/>
          </ac:spMkLst>
        </pc:spChg>
        <pc:spChg chg="mod">
          <ac:chgData name="Phil Keuhn" userId="fa322939-a4e8-43d4-9ca3-2e83f3dee437" providerId="ADAL" clId="{3F981BBC-52BB-46D8-905C-1B96557F3B62}" dt="2025-03-23T23:30:06.339" v="24311" actId="207"/>
          <ac:spMkLst>
            <pc:docMk/>
            <pc:sldMk cId="4110308547" sldId="2147473322"/>
            <ac:spMk id="60" creationId="{FD2D3685-F604-257D-7FB6-BD1B2840F814}"/>
          </ac:spMkLst>
        </pc:spChg>
      </pc:sldChg>
      <pc:sldChg chg="addSp modSp add mod ord modNotesTx">
        <pc:chgData name="Phil Keuhn" userId="fa322939-a4e8-43d4-9ca3-2e83f3dee437" providerId="ADAL" clId="{3F981BBC-52BB-46D8-905C-1B96557F3B62}" dt="2025-03-23T23:35:42.854" v="24342" actId="14100"/>
        <pc:sldMkLst>
          <pc:docMk/>
          <pc:sldMk cId="3670059380" sldId="2147473323"/>
        </pc:sldMkLst>
        <pc:spChg chg="mod">
          <ac:chgData name="Phil Keuhn" userId="fa322939-a4e8-43d4-9ca3-2e83f3dee437" providerId="ADAL" clId="{3F981BBC-52BB-46D8-905C-1B96557F3B62}" dt="2025-03-23T23:26:29.522" v="24264" actId="108"/>
          <ac:spMkLst>
            <pc:docMk/>
            <pc:sldMk cId="3670059380" sldId="2147473323"/>
            <ac:spMk id="60" creationId="{FE5DD71C-BE6D-DB68-DFF7-F6058AEE9F98}"/>
          </ac:spMkLst>
        </pc:spChg>
        <pc:graphicFrameChg chg="add mod modGraphic">
          <ac:chgData name="Phil Keuhn" userId="fa322939-a4e8-43d4-9ca3-2e83f3dee437" providerId="ADAL" clId="{3F981BBC-52BB-46D8-905C-1B96557F3B62}" dt="2025-03-23T23:35:42.854" v="24342" actId="14100"/>
          <ac:graphicFrameMkLst>
            <pc:docMk/>
            <pc:sldMk cId="3670059380" sldId="2147473323"/>
            <ac:graphicFrameMk id="2" creationId="{7F41AA8A-B364-DEE9-35CE-E7079AF722D5}"/>
          </ac:graphicFrameMkLst>
        </pc:graphicFrameChg>
      </pc:sldChg>
      <pc:sldChg chg="addSp delSp modSp add mod modNotesTx">
        <pc:chgData name="Phil Keuhn" userId="fa322939-a4e8-43d4-9ca3-2e83f3dee437" providerId="ADAL" clId="{3F981BBC-52BB-46D8-905C-1B96557F3B62}" dt="2025-03-23T23:31:25.900" v="24317" actId="2711"/>
        <pc:sldMkLst>
          <pc:docMk/>
          <pc:sldMk cId="2553009229" sldId="2147473324"/>
        </pc:sldMkLst>
        <pc:spChg chg="mod">
          <ac:chgData name="Phil Keuhn" userId="fa322939-a4e8-43d4-9ca3-2e83f3dee437" providerId="ADAL" clId="{3F981BBC-52BB-46D8-905C-1B96557F3B62}" dt="2025-03-23T23:26:55.129" v="24268" actId="108"/>
          <ac:spMkLst>
            <pc:docMk/>
            <pc:sldMk cId="2553009229" sldId="2147473324"/>
            <ac:spMk id="2" creationId="{BF3EC0AE-D4E6-002D-FBB4-B20F78DE4859}"/>
          </ac:spMkLst>
        </pc:spChg>
        <pc:graphicFrameChg chg="add mod modGraphic">
          <ac:chgData name="Phil Keuhn" userId="fa322939-a4e8-43d4-9ca3-2e83f3dee437" providerId="ADAL" clId="{3F981BBC-52BB-46D8-905C-1B96557F3B62}" dt="2025-03-23T23:31:25.900" v="24317" actId="2711"/>
          <ac:graphicFrameMkLst>
            <pc:docMk/>
            <pc:sldMk cId="2553009229" sldId="2147473324"/>
            <ac:graphicFrameMk id="3" creationId="{C2B2E6EB-A548-99FF-5080-F06D538FA467}"/>
          </ac:graphicFrameMkLst>
        </pc:graphicFrameChg>
      </pc:sldChg>
      <pc:sldChg chg="addSp delSp modSp add mod modNotesTx">
        <pc:chgData name="Phil Keuhn" userId="fa322939-a4e8-43d4-9ca3-2e83f3dee437" providerId="ADAL" clId="{3F981BBC-52BB-46D8-905C-1B96557F3B62}" dt="2025-03-23T23:36:38.687" v="24349" actId="2711"/>
        <pc:sldMkLst>
          <pc:docMk/>
          <pc:sldMk cId="2374232623" sldId="2147473325"/>
        </pc:sldMkLst>
        <pc:spChg chg="add mod">
          <ac:chgData name="Phil Keuhn" userId="fa322939-a4e8-43d4-9ca3-2e83f3dee437" providerId="ADAL" clId="{3F981BBC-52BB-46D8-905C-1B96557F3B62}" dt="2025-03-23T23:36:26.661" v="24347" actId="2711"/>
          <ac:spMkLst>
            <pc:docMk/>
            <pc:sldMk cId="2374232623" sldId="2147473325"/>
            <ac:spMk id="2" creationId="{459C1C88-A9AA-06EA-76BD-63DD0F5C4591}"/>
          </ac:spMkLst>
        </pc:spChg>
        <pc:spChg chg="add mod">
          <ac:chgData name="Phil Keuhn" userId="fa322939-a4e8-43d4-9ca3-2e83f3dee437" providerId="ADAL" clId="{3F981BBC-52BB-46D8-905C-1B96557F3B62}" dt="2025-03-23T23:36:34.920" v="24348" actId="2711"/>
          <ac:spMkLst>
            <pc:docMk/>
            <pc:sldMk cId="2374232623" sldId="2147473325"/>
            <ac:spMk id="4" creationId="{0FDA79EF-4698-9F83-2439-838CC217DF24}"/>
          </ac:spMkLst>
        </pc:spChg>
        <pc:spChg chg="add mod">
          <ac:chgData name="Phil Keuhn" userId="fa322939-a4e8-43d4-9ca3-2e83f3dee437" providerId="ADAL" clId="{3F981BBC-52BB-46D8-905C-1B96557F3B62}" dt="2025-03-23T23:36:21.744" v="24346" actId="2711"/>
          <ac:spMkLst>
            <pc:docMk/>
            <pc:sldMk cId="2374232623" sldId="2147473325"/>
            <ac:spMk id="6" creationId="{FEF782D6-D071-BAC6-1E01-1C637B460FB2}"/>
          </ac:spMkLst>
        </pc:spChg>
        <pc:spChg chg="add mod">
          <ac:chgData name="Phil Keuhn" userId="fa322939-a4e8-43d4-9ca3-2e83f3dee437" providerId="ADAL" clId="{3F981BBC-52BB-46D8-905C-1B96557F3B62}" dt="2025-03-23T23:36:34.920" v="24348" actId="2711"/>
          <ac:spMkLst>
            <pc:docMk/>
            <pc:sldMk cId="2374232623" sldId="2147473325"/>
            <ac:spMk id="7" creationId="{B135F66A-DECB-DE40-EDD7-AA8DA4BC2FDD}"/>
          </ac:spMkLst>
        </pc:spChg>
        <pc:spChg chg="add mod">
          <ac:chgData name="Phil Keuhn" userId="fa322939-a4e8-43d4-9ca3-2e83f3dee437" providerId="ADAL" clId="{3F981BBC-52BB-46D8-905C-1B96557F3B62}" dt="2025-03-23T23:36:38.687" v="24349" actId="2711"/>
          <ac:spMkLst>
            <pc:docMk/>
            <pc:sldMk cId="2374232623" sldId="2147473325"/>
            <ac:spMk id="8" creationId="{614295BD-B824-F8AF-09FF-F64C168553BD}"/>
          </ac:spMkLst>
        </pc:spChg>
        <pc:spChg chg="add mod">
          <ac:chgData name="Phil Keuhn" userId="fa322939-a4e8-43d4-9ca3-2e83f3dee437" providerId="ADAL" clId="{3F981BBC-52BB-46D8-905C-1B96557F3B62}" dt="2025-03-23T23:36:34.920" v="24348" actId="2711"/>
          <ac:spMkLst>
            <pc:docMk/>
            <pc:sldMk cId="2374232623" sldId="2147473325"/>
            <ac:spMk id="9" creationId="{22A6F1CD-525A-052F-452E-42513B41DA01}"/>
          </ac:spMkLst>
        </pc:spChg>
        <pc:spChg chg="add mod">
          <ac:chgData name="Phil Keuhn" userId="fa322939-a4e8-43d4-9ca3-2e83f3dee437" providerId="ADAL" clId="{3F981BBC-52BB-46D8-905C-1B96557F3B62}" dt="2025-03-23T23:36:17.574" v="24345" actId="2711"/>
          <ac:spMkLst>
            <pc:docMk/>
            <pc:sldMk cId="2374232623" sldId="2147473325"/>
            <ac:spMk id="13" creationId="{A38FF7F2-8395-9E2D-82D0-70640ACBF729}"/>
          </ac:spMkLst>
        </pc:spChg>
        <pc:spChg chg="add mod">
          <ac:chgData name="Phil Keuhn" userId="fa322939-a4e8-43d4-9ca3-2e83f3dee437" providerId="ADAL" clId="{3F981BBC-52BB-46D8-905C-1B96557F3B62}" dt="2025-03-22T15:42:33.755" v="23908" actId="1076"/>
          <ac:spMkLst>
            <pc:docMk/>
            <pc:sldMk cId="2374232623" sldId="2147473325"/>
            <ac:spMk id="14" creationId="{41F100BA-434B-A8B3-E4A6-70C18BA3388E}"/>
          </ac:spMkLst>
        </pc:spChg>
        <pc:spChg chg="mod ord">
          <ac:chgData name="Phil Keuhn" userId="fa322939-a4e8-43d4-9ca3-2e83f3dee437" providerId="ADAL" clId="{3F981BBC-52BB-46D8-905C-1B96557F3B62}" dt="2025-03-23T23:26:35.321" v="24265" actId="108"/>
          <ac:spMkLst>
            <pc:docMk/>
            <pc:sldMk cId="2374232623" sldId="2147473325"/>
            <ac:spMk id="60" creationId="{3AD908D0-F419-CA15-1195-3CD22F1EC14B}"/>
          </ac:spMkLst>
        </pc:spChg>
      </pc:sldChg>
      <pc:sldChg chg="add del">
        <pc:chgData name="Phil Keuhn" userId="fa322939-a4e8-43d4-9ca3-2e83f3dee437" providerId="ADAL" clId="{3F981BBC-52BB-46D8-905C-1B96557F3B62}" dt="2025-03-21T00:48:07.568" v="3134" actId="47"/>
        <pc:sldMkLst>
          <pc:docMk/>
          <pc:sldMk cId="3281525850" sldId="2147473326"/>
        </pc:sldMkLst>
      </pc:sldChg>
      <pc:sldChg chg="addSp delSp modSp add mod ord modNotesTx">
        <pc:chgData name="Phil Keuhn" userId="fa322939-a4e8-43d4-9ca3-2e83f3dee437" providerId="ADAL" clId="{3F981BBC-52BB-46D8-905C-1B96557F3B62}" dt="2025-03-23T23:36:55.018" v="24351" actId="2711"/>
        <pc:sldMkLst>
          <pc:docMk/>
          <pc:sldMk cId="3670530516" sldId="2147473326"/>
        </pc:sldMkLst>
        <pc:spChg chg="add mod ord">
          <ac:chgData name="Phil Keuhn" userId="fa322939-a4e8-43d4-9ca3-2e83f3dee437" providerId="ADAL" clId="{3F981BBC-52BB-46D8-905C-1B96557F3B62}" dt="2025-03-23T23:36:47.488" v="24350" actId="2711"/>
          <ac:spMkLst>
            <pc:docMk/>
            <pc:sldMk cId="3670530516" sldId="2147473326"/>
            <ac:spMk id="20" creationId="{05821A85-0CEC-F359-1998-96B9B45FF7BC}"/>
          </ac:spMkLst>
        </pc:spChg>
        <pc:spChg chg="add mod">
          <ac:chgData name="Phil Keuhn" userId="fa322939-a4e8-43d4-9ca3-2e83f3dee437" providerId="ADAL" clId="{3F981BBC-52BB-46D8-905C-1B96557F3B62}" dt="2025-03-23T23:36:55.018" v="24351" actId="2711"/>
          <ac:spMkLst>
            <pc:docMk/>
            <pc:sldMk cId="3670530516" sldId="2147473326"/>
            <ac:spMk id="25" creationId="{0B799012-ABFB-6C8D-43FB-63D620F91901}"/>
          </ac:spMkLst>
        </pc:spChg>
        <pc:spChg chg="add del mod ord">
          <ac:chgData name="Phil Keuhn" userId="fa322939-a4e8-43d4-9ca3-2e83f3dee437" providerId="ADAL" clId="{3F981BBC-52BB-46D8-905C-1B96557F3B62}" dt="2025-03-23T23:26:45.627" v="24266" actId="108"/>
          <ac:spMkLst>
            <pc:docMk/>
            <pc:sldMk cId="3670530516" sldId="2147473326"/>
            <ac:spMk id="60" creationId="{13DD37D0-DA50-A70E-5E3B-873DA80F62A1}"/>
          </ac:spMkLst>
        </pc:spChg>
        <pc:picChg chg="add mod">
          <ac:chgData name="Phil Keuhn" userId="fa322939-a4e8-43d4-9ca3-2e83f3dee437" providerId="ADAL" clId="{3F981BBC-52BB-46D8-905C-1B96557F3B62}" dt="2025-03-21T14:11:44.874" v="4955" actId="1038"/>
          <ac:picMkLst>
            <pc:docMk/>
            <pc:sldMk cId="3670530516" sldId="2147473326"/>
            <ac:picMk id="14" creationId="{5765FD7B-F8DF-3411-2C2B-048CBE662E0F}"/>
          </ac:picMkLst>
        </pc:picChg>
        <pc:picChg chg="add mod">
          <ac:chgData name="Phil Keuhn" userId="fa322939-a4e8-43d4-9ca3-2e83f3dee437" providerId="ADAL" clId="{3F981BBC-52BB-46D8-905C-1B96557F3B62}" dt="2025-03-21T14:11:44.874" v="4955" actId="1038"/>
          <ac:picMkLst>
            <pc:docMk/>
            <pc:sldMk cId="3670530516" sldId="2147473326"/>
            <ac:picMk id="18" creationId="{55E54E52-3C08-9AFE-4CF5-5B2B492F8EB3}"/>
          </ac:picMkLst>
        </pc:picChg>
        <pc:picChg chg="add mod">
          <ac:chgData name="Phil Keuhn" userId="fa322939-a4e8-43d4-9ca3-2e83f3dee437" providerId="ADAL" clId="{3F981BBC-52BB-46D8-905C-1B96557F3B62}" dt="2025-03-21T14:11:44.874" v="4955" actId="1038"/>
          <ac:picMkLst>
            <pc:docMk/>
            <pc:sldMk cId="3670530516" sldId="2147473326"/>
            <ac:picMk id="21" creationId="{41E6D109-BAB7-76B3-0136-7D8317545178}"/>
          </ac:picMkLst>
        </pc:picChg>
        <pc:picChg chg="add mod">
          <ac:chgData name="Phil Keuhn" userId="fa322939-a4e8-43d4-9ca3-2e83f3dee437" providerId="ADAL" clId="{3F981BBC-52BB-46D8-905C-1B96557F3B62}" dt="2025-03-21T14:11:44.874" v="4955" actId="1038"/>
          <ac:picMkLst>
            <pc:docMk/>
            <pc:sldMk cId="3670530516" sldId="2147473326"/>
            <ac:picMk id="22" creationId="{878A41D8-2A9C-CA93-5A32-EDD9D6079136}"/>
          </ac:picMkLst>
        </pc:picChg>
        <pc:picChg chg="add mod">
          <ac:chgData name="Phil Keuhn" userId="fa322939-a4e8-43d4-9ca3-2e83f3dee437" providerId="ADAL" clId="{3F981BBC-52BB-46D8-905C-1B96557F3B62}" dt="2025-03-21T14:11:44.874" v="4955" actId="1038"/>
          <ac:picMkLst>
            <pc:docMk/>
            <pc:sldMk cId="3670530516" sldId="2147473326"/>
            <ac:picMk id="23" creationId="{3B674774-A207-3C36-1467-7A14D6914CBE}"/>
          </ac:picMkLst>
        </pc:picChg>
        <pc:picChg chg="add mod">
          <ac:chgData name="Phil Keuhn" userId="fa322939-a4e8-43d4-9ca3-2e83f3dee437" providerId="ADAL" clId="{3F981BBC-52BB-46D8-905C-1B96557F3B62}" dt="2025-03-21T14:11:44.874" v="4955" actId="1038"/>
          <ac:picMkLst>
            <pc:docMk/>
            <pc:sldMk cId="3670530516" sldId="2147473326"/>
            <ac:picMk id="24" creationId="{D3978F15-28EA-2B98-4438-0CBF249022CD}"/>
          </ac:picMkLst>
        </pc:picChg>
      </pc:sldChg>
      <pc:sldChg chg="modSp add del mod">
        <pc:chgData name="Phil Keuhn" userId="fa322939-a4e8-43d4-9ca3-2e83f3dee437" providerId="ADAL" clId="{3F981BBC-52BB-46D8-905C-1B96557F3B62}" dt="2025-03-21T16:28:06.879" v="7037" actId="47"/>
        <pc:sldMkLst>
          <pc:docMk/>
          <pc:sldMk cId="933854777" sldId="2147473327"/>
        </pc:sldMkLst>
      </pc:sldChg>
      <pc:sldChg chg="addSp delSp modSp add mod ord modNotesTx">
        <pc:chgData name="Phil Keuhn" userId="fa322939-a4e8-43d4-9ca3-2e83f3dee437" providerId="ADAL" clId="{3F981BBC-52BB-46D8-905C-1B96557F3B62}" dt="2025-03-23T23:37:06.153" v="24352" actId="2711"/>
        <pc:sldMkLst>
          <pc:docMk/>
          <pc:sldMk cId="685707040" sldId="2147473328"/>
        </pc:sldMkLst>
        <pc:spChg chg="add mod">
          <ac:chgData name="Phil Keuhn" userId="fa322939-a4e8-43d4-9ca3-2e83f3dee437" providerId="ADAL" clId="{3F981BBC-52BB-46D8-905C-1B96557F3B62}" dt="2025-03-23T23:37:06.153" v="24352" actId="2711"/>
          <ac:spMkLst>
            <pc:docMk/>
            <pc:sldMk cId="685707040" sldId="2147473328"/>
            <ac:spMk id="2" creationId="{C80512AC-86CD-F8ED-5CC9-EC49CD99BED6}"/>
          </ac:spMkLst>
        </pc:spChg>
        <pc:spChg chg="mod">
          <ac:chgData name="Phil Keuhn" userId="fa322939-a4e8-43d4-9ca3-2e83f3dee437" providerId="ADAL" clId="{3F981BBC-52BB-46D8-905C-1B96557F3B62}" dt="2025-03-23T23:26:50.036" v="24267" actId="108"/>
          <ac:spMkLst>
            <pc:docMk/>
            <pc:sldMk cId="685707040" sldId="2147473328"/>
            <ac:spMk id="60" creationId="{0FEDC07E-FB7F-2344-D27B-3B5647704D44}"/>
          </ac:spMkLst>
        </pc:spChg>
      </pc:sldChg>
      <pc:sldChg chg="modSp add mod modNotesTx">
        <pc:chgData name="Phil Keuhn" userId="fa322939-a4e8-43d4-9ca3-2e83f3dee437" providerId="ADAL" clId="{3F981BBC-52BB-46D8-905C-1B96557F3B62}" dt="2025-03-23T23:38:31.320" v="24364" actId="2711"/>
        <pc:sldMkLst>
          <pc:docMk/>
          <pc:sldMk cId="3395575625" sldId="2147473329"/>
        </pc:sldMkLst>
        <pc:spChg chg="mod">
          <ac:chgData name="Phil Keuhn" userId="fa322939-a4e8-43d4-9ca3-2e83f3dee437" providerId="ADAL" clId="{3F981BBC-52BB-46D8-905C-1B96557F3B62}" dt="2025-03-23T23:29:01.098" v="24303" actId="108"/>
          <ac:spMkLst>
            <pc:docMk/>
            <pc:sldMk cId="3395575625" sldId="2147473329"/>
            <ac:spMk id="2" creationId="{B635410B-EFA7-F854-EA22-5422E76DE840}"/>
          </ac:spMkLst>
        </pc:spChg>
        <pc:spChg chg="mod">
          <ac:chgData name="Phil Keuhn" userId="fa322939-a4e8-43d4-9ca3-2e83f3dee437" providerId="ADAL" clId="{3F981BBC-52BB-46D8-905C-1B96557F3B62}" dt="2025-03-23T23:38:31.320" v="24364" actId="2711"/>
          <ac:spMkLst>
            <pc:docMk/>
            <pc:sldMk cId="3395575625" sldId="2147473329"/>
            <ac:spMk id="3" creationId="{55FC7180-5066-6641-8463-C074D36E5B37}"/>
          </ac:spMkLst>
        </pc:spChg>
      </pc:sldChg>
      <pc:sldChg chg="delSp modSp add del mod">
        <pc:chgData name="Phil Keuhn" userId="fa322939-a4e8-43d4-9ca3-2e83f3dee437" providerId="ADAL" clId="{3F981BBC-52BB-46D8-905C-1B96557F3B62}" dt="2025-03-21T21:05:00.227" v="9148" actId="47"/>
        <pc:sldMkLst>
          <pc:docMk/>
          <pc:sldMk cId="887602043" sldId="2147473330"/>
        </pc:sldMkLst>
      </pc:sldChg>
      <pc:sldChg chg="delSp modSp add del mod">
        <pc:chgData name="Phil Keuhn" userId="fa322939-a4e8-43d4-9ca3-2e83f3dee437" providerId="ADAL" clId="{3F981BBC-52BB-46D8-905C-1B96557F3B62}" dt="2025-03-21T21:05:16.119" v="9151" actId="47"/>
        <pc:sldMkLst>
          <pc:docMk/>
          <pc:sldMk cId="1013046139" sldId="2147473331"/>
        </pc:sldMkLst>
      </pc:sldChg>
      <pc:sldChg chg="addSp delSp modSp add mod modNotesTx">
        <pc:chgData name="Phil Keuhn" userId="fa322939-a4e8-43d4-9ca3-2e83f3dee437" providerId="ADAL" clId="{3F981BBC-52BB-46D8-905C-1B96557F3B62}" dt="2025-03-23T23:34:57.301" v="24336" actId="2711"/>
        <pc:sldMkLst>
          <pc:docMk/>
          <pc:sldMk cId="3647496483" sldId="2147473332"/>
        </pc:sldMkLst>
        <pc:spChg chg="mod">
          <ac:chgData name="Phil Keuhn" userId="fa322939-a4e8-43d4-9ca3-2e83f3dee437" providerId="ADAL" clId="{3F981BBC-52BB-46D8-905C-1B96557F3B62}" dt="2025-03-23T23:28:27.592" v="24299" actId="108"/>
          <ac:spMkLst>
            <pc:docMk/>
            <pc:sldMk cId="3647496483" sldId="2147473332"/>
            <ac:spMk id="2" creationId="{30D14A99-019E-85BB-A0A5-B47DF8FB27C5}"/>
          </ac:spMkLst>
        </pc:spChg>
        <pc:spChg chg="add mod">
          <ac:chgData name="Phil Keuhn" userId="fa322939-a4e8-43d4-9ca3-2e83f3dee437" providerId="ADAL" clId="{3F981BBC-52BB-46D8-905C-1B96557F3B62}" dt="2025-03-23T23:34:10.552" v="24334" actId="207"/>
          <ac:spMkLst>
            <pc:docMk/>
            <pc:sldMk cId="3647496483" sldId="2147473332"/>
            <ac:spMk id="8" creationId="{5E317E22-962B-98D3-E5FB-BDC98F470D82}"/>
          </ac:spMkLst>
        </pc:spChg>
        <pc:graphicFrameChg chg="add mod modGraphic">
          <ac:chgData name="Phil Keuhn" userId="fa322939-a4e8-43d4-9ca3-2e83f3dee437" providerId="ADAL" clId="{3F981BBC-52BB-46D8-905C-1B96557F3B62}" dt="2025-03-23T23:34:57.301" v="24336" actId="2711"/>
          <ac:graphicFrameMkLst>
            <pc:docMk/>
            <pc:sldMk cId="3647496483" sldId="2147473332"/>
            <ac:graphicFrameMk id="6" creationId="{7DF6EB11-723F-3F33-3E54-9BC7773EE319}"/>
          </ac:graphicFrameMkLst>
        </pc:graphicFrameChg>
      </pc:sldChg>
      <pc:sldChg chg="addSp delSp modSp add mod modNotesTx">
        <pc:chgData name="Phil Keuhn" userId="fa322939-a4e8-43d4-9ca3-2e83f3dee437" providerId="ADAL" clId="{3F981BBC-52BB-46D8-905C-1B96557F3B62}" dt="2025-03-23T23:28:48.273" v="24302" actId="108"/>
        <pc:sldMkLst>
          <pc:docMk/>
          <pc:sldMk cId="982583740" sldId="2147473333"/>
        </pc:sldMkLst>
        <pc:spChg chg="mod">
          <ac:chgData name="Phil Keuhn" userId="fa322939-a4e8-43d4-9ca3-2e83f3dee437" providerId="ADAL" clId="{3F981BBC-52BB-46D8-905C-1B96557F3B62}" dt="2025-03-23T23:28:48.273" v="24302" actId="108"/>
          <ac:spMkLst>
            <pc:docMk/>
            <pc:sldMk cId="982583740" sldId="2147473333"/>
            <ac:spMk id="2" creationId="{006FB873-8C99-2507-98C5-1339AD51900B}"/>
          </ac:spMkLst>
        </pc:spChg>
      </pc:sldChg>
      <pc:sldChg chg="addSp delSp modSp add del mod modNotesTx">
        <pc:chgData name="Phil Keuhn" userId="fa322939-a4e8-43d4-9ca3-2e83f3dee437" providerId="ADAL" clId="{3F981BBC-52BB-46D8-905C-1B96557F3B62}" dt="2025-03-22T15:17:03.218" v="21016" actId="47"/>
        <pc:sldMkLst>
          <pc:docMk/>
          <pc:sldMk cId="1130926422" sldId="2147473333"/>
        </pc:sldMkLst>
      </pc:sldChg>
      <pc:sldChg chg="modSp add mod ord modNotesTx">
        <pc:chgData name="Phil Keuhn" userId="fa322939-a4e8-43d4-9ca3-2e83f3dee437" providerId="ADAL" clId="{3F981BBC-52BB-46D8-905C-1B96557F3B62}" dt="2025-03-23T23:37:17.591" v="24354" actId="255"/>
        <pc:sldMkLst>
          <pc:docMk/>
          <pc:sldMk cId="4154160290" sldId="2147473334"/>
        </pc:sldMkLst>
        <pc:spChg chg="mod">
          <ac:chgData name="Phil Keuhn" userId="fa322939-a4e8-43d4-9ca3-2e83f3dee437" providerId="ADAL" clId="{3F981BBC-52BB-46D8-905C-1B96557F3B62}" dt="2025-03-23T23:37:17.591" v="24354" actId="255"/>
          <ac:spMkLst>
            <pc:docMk/>
            <pc:sldMk cId="4154160290" sldId="2147473334"/>
            <ac:spMk id="2" creationId="{F85989E1-792A-20CA-F001-4731829E77BF}"/>
          </ac:spMkLst>
        </pc:spChg>
        <pc:spChg chg="mod">
          <ac:chgData name="Phil Keuhn" userId="fa322939-a4e8-43d4-9ca3-2e83f3dee437" providerId="ADAL" clId="{3F981BBC-52BB-46D8-905C-1B96557F3B62}" dt="2025-03-23T23:26:20.832" v="24263" actId="108"/>
          <ac:spMkLst>
            <pc:docMk/>
            <pc:sldMk cId="4154160290" sldId="2147473334"/>
            <ac:spMk id="60" creationId="{A12699B1-2515-7BB0-7992-8B1C6A14DC4C}"/>
          </ac:spMkLst>
        </pc:spChg>
      </pc:sldChg>
    </pc:docChg>
  </pc:docChgLst>
  <pc:docChgLst>
    <pc:chgData name="jared.t.rodriguez@gmail.com" userId="S::jared.t.rodriguez_gmail.com#ext#@nysemail.onmicrosoft.com::e3efa2a5-0f60-43ba-852b-7282ef477d4d" providerId="AD" clId="Web-{B7DF9A0A-379F-23FA-87FC-A3D737BB5A07}"/>
    <pc:docChg chg="addSld modSld">
      <pc:chgData name="jared.t.rodriguez@gmail.com" userId="S::jared.t.rodriguez_gmail.com#ext#@nysemail.onmicrosoft.com::e3efa2a5-0f60-43ba-852b-7282ef477d4d" providerId="AD" clId="Web-{B7DF9A0A-379F-23FA-87FC-A3D737BB5A07}" dt="2025-03-30T00:28:06.880" v="41" actId="20577"/>
      <pc:docMkLst>
        <pc:docMk/>
      </pc:docMkLst>
      <pc:sldChg chg="modSp">
        <pc:chgData name="jared.t.rodriguez@gmail.com" userId="S::jared.t.rodriguez_gmail.com#ext#@nysemail.onmicrosoft.com::e3efa2a5-0f60-43ba-852b-7282ef477d4d" providerId="AD" clId="Web-{B7DF9A0A-379F-23FA-87FC-A3D737BB5A07}" dt="2025-03-30T00:28:06.880" v="41" actId="20577"/>
        <pc:sldMkLst>
          <pc:docMk/>
          <pc:sldMk cId="147729608" sldId="2147473270"/>
        </pc:sldMkLst>
        <pc:spChg chg="mod">
          <ac:chgData name="jared.t.rodriguez@gmail.com" userId="S::jared.t.rodriguez_gmail.com#ext#@nysemail.onmicrosoft.com::e3efa2a5-0f60-43ba-852b-7282ef477d4d" providerId="AD" clId="Web-{B7DF9A0A-379F-23FA-87FC-A3D737BB5A07}" dt="2025-03-30T00:28:06.880" v="41" actId="20577"/>
          <ac:spMkLst>
            <pc:docMk/>
            <pc:sldMk cId="147729608" sldId="2147473270"/>
            <ac:spMk id="14" creationId="{ED9E1300-B8A2-9F41-4316-4D95318EC175}"/>
          </ac:spMkLst>
        </pc:spChg>
      </pc:sldChg>
      <pc:sldChg chg="modSp">
        <pc:chgData name="jared.t.rodriguez@gmail.com" userId="S::jared.t.rodriguez_gmail.com#ext#@nysemail.onmicrosoft.com::e3efa2a5-0f60-43ba-852b-7282ef477d4d" providerId="AD" clId="Web-{B7DF9A0A-379F-23FA-87FC-A3D737BB5A07}" dt="2025-03-30T00:26:52.271" v="30" actId="20577"/>
        <pc:sldMkLst>
          <pc:docMk/>
          <pc:sldMk cId="3426302968" sldId="2147473318"/>
        </pc:sldMkLst>
        <pc:spChg chg="mod">
          <ac:chgData name="jared.t.rodriguez@gmail.com" userId="S::jared.t.rodriguez_gmail.com#ext#@nysemail.onmicrosoft.com::e3efa2a5-0f60-43ba-852b-7282ef477d4d" providerId="AD" clId="Web-{B7DF9A0A-379F-23FA-87FC-A3D737BB5A07}" dt="2025-03-30T00:26:52.271" v="30" actId="20577"/>
          <ac:spMkLst>
            <pc:docMk/>
            <pc:sldMk cId="3426302968" sldId="2147473318"/>
            <ac:spMk id="3" creationId="{8775427F-0A7A-33DA-79DC-4839CD15F81B}"/>
          </ac:spMkLst>
        </pc:spChg>
      </pc:sldChg>
      <pc:sldChg chg="modSp">
        <pc:chgData name="jared.t.rodriguez@gmail.com" userId="S::jared.t.rodriguez_gmail.com#ext#@nysemail.onmicrosoft.com::e3efa2a5-0f60-43ba-852b-7282ef477d4d" providerId="AD" clId="Web-{B7DF9A0A-379F-23FA-87FC-A3D737BB5A07}" dt="2025-03-30T00:25:55.397" v="3" actId="20577"/>
        <pc:sldMkLst>
          <pc:docMk/>
          <pc:sldMk cId="2553009229" sldId="2147473324"/>
        </pc:sldMkLst>
        <pc:spChg chg="mod">
          <ac:chgData name="jared.t.rodriguez@gmail.com" userId="S::jared.t.rodriguez_gmail.com#ext#@nysemail.onmicrosoft.com::e3efa2a5-0f60-43ba-852b-7282ef477d4d" providerId="AD" clId="Web-{B7DF9A0A-379F-23FA-87FC-A3D737BB5A07}" dt="2025-03-30T00:25:55.397" v="3" actId="20577"/>
          <ac:spMkLst>
            <pc:docMk/>
            <pc:sldMk cId="2553009229" sldId="2147473324"/>
            <ac:spMk id="2" creationId="{BF3EC0AE-D4E6-002D-FBB4-B20F78DE4859}"/>
          </ac:spMkLst>
        </pc:spChg>
      </pc:sldChg>
      <pc:sldChg chg="modSp new">
        <pc:chgData name="jared.t.rodriguez@gmail.com" userId="S::jared.t.rodriguez_gmail.com#ext#@nysemail.onmicrosoft.com::e3efa2a5-0f60-43ba-852b-7282ef477d4d" providerId="AD" clId="Web-{B7DF9A0A-379F-23FA-87FC-A3D737BB5A07}" dt="2025-03-30T00:26:28.256" v="21" actId="20577"/>
        <pc:sldMkLst>
          <pc:docMk/>
          <pc:sldMk cId="1491443208" sldId="2147473335"/>
        </pc:sldMkLst>
        <pc:spChg chg="mod">
          <ac:chgData name="jared.t.rodriguez@gmail.com" userId="S::jared.t.rodriguez_gmail.com#ext#@nysemail.onmicrosoft.com::e3efa2a5-0f60-43ba-852b-7282ef477d4d" providerId="AD" clId="Web-{B7DF9A0A-379F-23FA-87FC-A3D737BB5A07}" dt="2025-03-30T00:26:28.256" v="21" actId="20577"/>
          <ac:spMkLst>
            <pc:docMk/>
            <pc:sldMk cId="1491443208" sldId="2147473335"/>
            <ac:spMk id="2" creationId="{A6808F64-3687-C2F7-4E1E-FAFCC1ECE904}"/>
          </ac:spMkLst>
        </pc:spChg>
      </pc:sldChg>
    </pc:docChg>
  </pc:docChgLst>
</pc:chgInfo>
</file>

<file path=ppt/comments/modernComment_7FFFD7B6_F79B74A2.xml><?xml version="1.0" encoding="utf-8"?>
<p188:cmLst xmlns:a="http://schemas.openxmlformats.org/drawingml/2006/main" xmlns:r="http://schemas.openxmlformats.org/officeDocument/2006/relationships" xmlns:p188="http://schemas.microsoft.com/office/powerpoint/2018/8/main">
  <p188:cm id="{C424FE16-7BFA-464C-A592-3F0F4AB7224D}" authorId="{1DE522E7-2D37-90F7-CB27-A5FA5D642BE8}" status="resolved" created="2025-03-30T00:25:13.054" complete="100000">
    <ac:deMkLst xmlns:ac="http://schemas.microsoft.com/office/drawing/2013/main/command">
      <pc:docMk xmlns:pc="http://schemas.microsoft.com/office/powerpoint/2013/main/command"/>
      <pc:sldMk xmlns:pc="http://schemas.microsoft.com/office/powerpoint/2013/main/command" cId="4154160290" sldId="2147473334"/>
      <ac:spMk id="60" creationId="{A12699B1-2515-7BB0-7992-8B1C6A14DC4C}"/>
    </ac:deMkLst>
    <p188:txBody>
      <a:bodyPr/>
      <a:lstStyle/>
      <a:p>
        <a:r>
          <a:rPr lang="en-US"/>
          <a:t>@lynne update to match the agenda mods on the guide document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8EF68-9901-E946-991C-CF992178B75F}"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35FC2-3605-C249-BBBB-BC0CDAB13FA2}" type="slidenum">
              <a:rPr lang="en-US" smtClean="0"/>
              <a:t>‹#›</a:t>
            </a:fld>
            <a:endParaRPr lang="en-US"/>
          </a:p>
        </p:txBody>
      </p:sp>
    </p:spTree>
    <p:extLst>
      <p:ext uri="{BB962C8B-B14F-4D97-AF65-F5344CB8AC3E}">
        <p14:creationId xmlns:p14="http://schemas.microsoft.com/office/powerpoint/2010/main" val="4178829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2CC82890-1D1C-F180-2349-D4647E116AF0}"/>
            </a:ext>
          </a:extLst>
        </p:cNvPr>
        <p:cNvGrpSpPr/>
        <p:nvPr/>
      </p:nvGrpSpPr>
      <p:grpSpPr>
        <a:xfrm>
          <a:off x="0" y="0"/>
          <a:ext cx="0" cy="0"/>
          <a:chOff x="0" y="0"/>
          <a:chExt cx="0" cy="0"/>
        </a:xfrm>
      </p:grpSpPr>
      <p:sp>
        <p:nvSpPr>
          <p:cNvPr id="55" name="Google Shape;55;ge825fce3ca_1_6:notes">
            <a:extLst>
              <a:ext uri="{FF2B5EF4-FFF2-40B4-BE49-F238E27FC236}">
                <a16:creationId xmlns:a16="http://schemas.microsoft.com/office/drawing/2014/main" id="{E727BECD-1653-2A12-9D2B-05710578D1EE}"/>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e825fce3ca_1_6:notes">
            <a:extLst>
              <a:ext uri="{FF2B5EF4-FFF2-40B4-BE49-F238E27FC236}">
                <a16:creationId xmlns:a16="http://schemas.microsoft.com/office/drawing/2014/main" id="{315A271C-121C-7387-17AB-6A23B6A17D3B}"/>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section of the PowerPoint file is used to provide instructions and speaker notes. This format is used for all slides to expand on information provided on the slide.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format of the slides has been intentionally left basic to make it easier to add your organization(s)’ presentation format and logos.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solidFill>
                  <a:schemeClr val="accent1">
                    <a:lumMod val="60000"/>
                    <a:lumOff val="40000"/>
                  </a:schemeClr>
                </a:solidFill>
              </a:rPr>
              <a:t>Blue text </a:t>
            </a:r>
            <a:r>
              <a:rPr lang="en-US" dirty="0"/>
              <a:t>in square brackets is intended to be customized with project-specific information.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It is recommended that the team that has developed the initial retrofit recommendations lead the charrette including creating the pre-read, slide deck, and post-charrette report.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Make sure to take good notes during the charrette. Consider having a dedicated note taker attend, record the meeting, or use a transcription service. Accurate notes is critical for the post-charrette report (see template).</a:t>
            </a:r>
          </a:p>
          <a:p>
            <a:pPr marL="628650" lvl="1"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Welcome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Brief introductions</a:t>
            </a:r>
          </a:p>
          <a:p>
            <a:pPr marL="0" lvl="0" indent="0" algn="l" rtl="0">
              <a:lnSpc>
                <a:spcPct val="100000"/>
              </a:lnSpc>
              <a:spcBef>
                <a:spcPts val="0"/>
              </a:spcBef>
              <a:spcAft>
                <a:spcPts val="0"/>
              </a:spcAft>
              <a:buSzPts val="1400"/>
              <a:buNone/>
            </a:pPr>
            <a:endParaRPr dirty="0"/>
          </a:p>
        </p:txBody>
      </p:sp>
      <p:sp>
        <p:nvSpPr>
          <p:cNvPr id="57" name="Google Shape;57;ge825fce3ca_1_6:notes">
            <a:extLst>
              <a:ext uri="{FF2B5EF4-FFF2-40B4-BE49-F238E27FC236}">
                <a16:creationId xmlns:a16="http://schemas.microsoft.com/office/drawing/2014/main" id="{BDDC7F1C-F7C6-1DCE-6D93-96239B712C11}"/>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extLst>
      <p:ext uri="{BB962C8B-B14F-4D97-AF65-F5344CB8AC3E}">
        <p14:creationId xmlns:p14="http://schemas.microsoft.com/office/powerpoint/2010/main" val="535642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83D44-8CC3-974F-B025-57DE99169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BBF5A-1ED8-38EF-D865-3081452D2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A2B30-FE90-3023-9444-C1398FF456C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Content about existing conditions that is related to the retrofit should be added to this slide. For example, if the boiler will be replaced you could include a photo or schematic.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Add more slides as needed to convey the information.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Formatting for this slide was left minimal to provide latitude to share images, graphics, and tables you have created as part of the retrofit analysis that you believe will best convey relevant existing conditions.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Photos are recommended to provide attendees less familiar with the building with tangible references to support discussion during breakout sessions.</a:t>
            </a:r>
            <a:endParaRPr lang="en-US" dirty="0"/>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Our last area of feedback is for the preliminary retrofit plan.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Before diving into feedback sessions provide an overview of relevant existing conditions (this slide) and the retrofit being proposed (following slides).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The intent of this slide is to provide a high-level overview, so everyone has context as we dive deeper into specific elements of the plan in following breakout sessions.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Step through the existing conditions content.</a:t>
            </a:r>
          </a:p>
          <a:p>
            <a:pPr marL="171450" lvl="0" indent="-171450" algn="l" rtl="0">
              <a:lnSpc>
                <a:spcPct val="100000"/>
              </a:lnSpc>
              <a:spcBef>
                <a:spcPts val="0"/>
              </a:spcBef>
              <a:spcAft>
                <a:spcPts val="0"/>
              </a:spcAft>
              <a:buSzPts val="1400"/>
              <a:buFont typeface="Arial" panose="020B0604020202020204" pitchFamily="34" charset="0"/>
              <a:buChar char="•"/>
            </a:pPr>
            <a:endParaRPr lang="en-US" sz="1200" dirty="0"/>
          </a:p>
          <a:p>
            <a:endParaRPr lang="en-US" dirty="0"/>
          </a:p>
        </p:txBody>
      </p:sp>
      <p:sp>
        <p:nvSpPr>
          <p:cNvPr id="4" name="Slide Number Placeholder 3">
            <a:extLst>
              <a:ext uri="{FF2B5EF4-FFF2-40B4-BE49-F238E27FC236}">
                <a16:creationId xmlns:a16="http://schemas.microsoft.com/office/drawing/2014/main" id="{1BBE25BE-0961-AA0E-893D-2F017CA8FDF2}"/>
              </a:ext>
            </a:extLst>
          </p:cNvPr>
          <p:cNvSpPr>
            <a:spLocks noGrp="1"/>
          </p:cNvSpPr>
          <p:nvPr>
            <p:ph type="sldNum" sz="quarter" idx="5"/>
          </p:nvPr>
        </p:nvSpPr>
        <p:spPr/>
        <p:txBody>
          <a:bodyPr/>
          <a:lstStyle/>
          <a:p>
            <a:fld id="{DB035FC2-3605-C249-BBBB-BC0CDAB13FA2}" type="slidenum">
              <a:rPr lang="en-US" smtClean="0"/>
              <a:t>10</a:t>
            </a:fld>
            <a:endParaRPr lang="en-US"/>
          </a:p>
        </p:txBody>
      </p:sp>
    </p:spTree>
    <p:extLst>
      <p:ext uri="{BB962C8B-B14F-4D97-AF65-F5344CB8AC3E}">
        <p14:creationId xmlns:p14="http://schemas.microsoft.com/office/powerpoint/2010/main" val="127676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Replace text in blue font with project-specific information. </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The intent of this slide is to provide a high-level overview, so everyone has context as we dive deeper into specific elements of the plan in following slides.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Provide an overview of the plan.</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Brief Q&amp;A.</a:t>
            </a:r>
          </a:p>
          <a:p>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11</a:t>
            </a:fld>
            <a:endParaRPr lang="en-US"/>
          </a:p>
        </p:txBody>
      </p:sp>
    </p:spTree>
    <p:extLst>
      <p:ext uri="{BB962C8B-B14F-4D97-AF65-F5344CB8AC3E}">
        <p14:creationId xmlns:p14="http://schemas.microsoft.com/office/powerpoint/2010/main" val="30250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E329D-A330-83F9-F2A2-5CF3115BA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70B8E-1393-1C60-DF99-2CFA6F174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647FF-E55D-8B20-E34B-B32DD31947B8}"/>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For systems that can be better described with a </a:t>
            </a:r>
            <a:r>
              <a:rPr lang="en-US"/>
              <a:t>diagram consider </a:t>
            </a:r>
            <a:r>
              <a:rPr lang="en-US" dirty="0"/>
              <a:t>including this slide to present existing and proposed systems. Heating system example: </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Existing system: boiler with steam distribution to radiators.</a:t>
            </a:r>
          </a:p>
          <a:p>
            <a:pPr marL="628650" lvl="1" indent="-171450" algn="l" rtl="0">
              <a:lnSpc>
                <a:spcPct val="100000"/>
              </a:lnSpc>
              <a:spcBef>
                <a:spcPts val="0"/>
              </a:spcBef>
              <a:spcAft>
                <a:spcPts val="0"/>
              </a:spcAft>
              <a:buSzPts val="1400"/>
              <a:buFont typeface="Arial" panose="020B0604020202020204" pitchFamily="34" charset="0"/>
              <a:buChar char="•"/>
            </a:pPr>
            <a:r>
              <a:rPr lang="en-US" dirty="0"/>
              <a:t>Proposed system: distributed water-source heat pumps.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Where the previous slide provides a holistic list of recommended changes, this slide focuses on a specific system. As helpful, create multiple slides (e.g., space heating system, domestic hot water system).</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Including diagrams allows for more nuance to be conveyed. For instance, how will the distribution system be modified/replaced, will some existing equipment be retained, will energy recovery or thermal storage be included, etc. </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Provide an overview of the proposed system with comparison to existing conditions.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sz="1200" dirty="0"/>
              <a:t>Brief Q&amp;A.</a:t>
            </a:r>
          </a:p>
          <a:p>
            <a:pPr marL="171450" lvl="0" indent="-171450" algn="l" rtl="0">
              <a:lnSpc>
                <a:spcPct val="100000"/>
              </a:lnSpc>
              <a:spcBef>
                <a:spcPts val="0"/>
              </a:spcBef>
              <a:spcAft>
                <a:spcPts val="0"/>
              </a:spcAft>
              <a:buSzPts val="1400"/>
              <a:buFont typeface="Arial" panose="020B0604020202020204" pitchFamily="34" charset="0"/>
              <a:buChar char="•"/>
            </a:pP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endParaRPr lang="en-US" sz="1200" dirty="0"/>
          </a:p>
          <a:p>
            <a:endParaRPr lang="en-US" dirty="0"/>
          </a:p>
        </p:txBody>
      </p:sp>
      <p:sp>
        <p:nvSpPr>
          <p:cNvPr id="4" name="Slide Number Placeholder 3">
            <a:extLst>
              <a:ext uri="{FF2B5EF4-FFF2-40B4-BE49-F238E27FC236}">
                <a16:creationId xmlns:a16="http://schemas.microsoft.com/office/drawing/2014/main" id="{9E3FCF21-58D5-4AF3-2564-6E0E1D8EB3CA}"/>
              </a:ext>
            </a:extLst>
          </p:cNvPr>
          <p:cNvSpPr>
            <a:spLocks noGrp="1"/>
          </p:cNvSpPr>
          <p:nvPr>
            <p:ph type="sldNum" sz="quarter" idx="5"/>
          </p:nvPr>
        </p:nvSpPr>
        <p:spPr/>
        <p:txBody>
          <a:bodyPr/>
          <a:lstStyle/>
          <a:p>
            <a:fld id="{DB035FC2-3605-C249-BBBB-BC0CDAB13FA2}" type="slidenum">
              <a:rPr lang="en-US" smtClean="0"/>
              <a:t>12</a:t>
            </a:fld>
            <a:endParaRPr lang="en-US"/>
          </a:p>
        </p:txBody>
      </p:sp>
    </p:spTree>
    <p:extLst>
      <p:ext uri="{BB962C8B-B14F-4D97-AF65-F5344CB8AC3E}">
        <p14:creationId xmlns:p14="http://schemas.microsoft.com/office/powerpoint/2010/main" val="546674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This slide can be used as-is or customized.</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intent of this slide is to level-set the group of the RED concept so it can be used as a framework for feedback sessions in the following slides.</a:t>
            </a:r>
          </a:p>
          <a:p>
            <a:pPr marL="0" lvl="0" indent="0" algn="l" rtl="0">
              <a:lnSpc>
                <a:spcPct val="100000"/>
              </a:lnSpc>
              <a:spcBef>
                <a:spcPts val="0"/>
              </a:spcBef>
              <a:spcAft>
                <a:spcPts val="0"/>
              </a:spcAft>
              <a:buSzPts val="1400"/>
              <a:buNone/>
            </a:pPr>
            <a:endParaRPr lang="en-US" b="1" u="sng"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“Resource efficient decarbonization” or “R”, “E”, “D” is an action-oriented integrative design framework.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It provides strategies (the 4 R’s) to facilitate project teams in developing decarbonization investment plans that meet multiple aggressive project goals.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Step through graphic to quickly define the 4 R’s. Will provide more detail about each R in the following slides.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To avoid confusion, acknowledge that the 4 R’s are not mutually exclusive (e.g., decoupling ventilation from heating and cooling can be categorized as Reduce and Reconfigure). It is okay for the group to provide their feedback during any relevant category.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We will use the 4 R’s as a framework for collecting feedback on the preliminary retrofit plan. There will be one session per “R”.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13</a:t>
            </a:fld>
            <a:endParaRPr lang="en-US"/>
          </a:p>
        </p:txBody>
      </p:sp>
    </p:spTree>
    <p:extLst>
      <p:ext uri="{BB962C8B-B14F-4D97-AF65-F5344CB8AC3E}">
        <p14:creationId xmlns:p14="http://schemas.microsoft.com/office/powerpoint/2010/main" val="334868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accent3"/>
                </a:solidFill>
              </a:rPr>
              <a:t>Describe the measures to reconfigure building systems to create thermal networks and enable low temperature heating.</a:t>
            </a:r>
            <a:r>
              <a:rPr lang="en-US" sz="1200" b="1" dirty="0">
                <a:solidFill>
                  <a:schemeClr val="accent3"/>
                </a:solidFill>
              </a:rPr>
              <a:t> </a:t>
            </a:r>
          </a:p>
          <a:p>
            <a:endParaRPr lang="en-US" sz="1200" b="1" dirty="0">
              <a:solidFill>
                <a:schemeClr val="accent3"/>
              </a:solidFill>
            </a:endParaRPr>
          </a:p>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Customize table to reflect investments in “reduce” for your project.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intent of this slide is very similar to slide 6 &amp; 7 for collecting feedback on project goals and trigger events.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Use instructions provided in the speaker notes section of slide 6.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Consider if you want to use the same exercise as slide 6 and/or 7 or a new exercise.  </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dirty="0">
                <a:solidFill>
                  <a:schemeClr val="accent3"/>
                </a:solidFill>
              </a:rPr>
              <a:t>Provide a brief explanation of why “reduce” investments should be included in the retrofit package. Use the slide for guidance. </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dirty="0">
                <a:solidFill>
                  <a:schemeClr val="accent3"/>
                </a:solidFill>
              </a:rPr>
              <a:t>Step through your investment recommendations and provide reasoning for each.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We will use four back-to-back exercises to collect feedback on the proposed retrofit plan, starting with “reduce”.</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Explain your selected exercise.</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Facilitate the process. </a:t>
            </a:r>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14</a:t>
            </a:fld>
            <a:endParaRPr lang="en-US"/>
          </a:p>
        </p:txBody>
      </p:sp>
    </p:spTree>
    <p:extLst>
      <p:ext uri="{BB962C8B-B14F-4D97-AF65-F5344CB8AC3E}">
        <p14:creationId xmlns:p14="http://schemas.microsoft.com/office/powerpoint/2010/main" val="156474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accent3"/>
                </a:solidFill>
              </a:rPr>
              <a:t>Same as slide 10 but modify for “Reconfigure”.</a:t>
            </a:r>
            <a:endParaRPr lang="en-US" sz="1200" dirty="0"/>
          </a:p>
          <a:p>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15</a:t>
            </a:fld>
            <a:endParaRPr lang="en-US"/>
          </a:p>
        </p:txBody>
      </p:sp>
    </p:spTree>
    <p:extLst>
      <p:ext uri="{BB962C8B-B14F-4D97-AF65-F5344CB8AC3E}">
        <p14:creationId xmlns:p14="http://schemas.microsoft.com/office/powerpoint/2010/main" val="46604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accent3"/>
                </a:solidFill>
              </a:rPr>
              <a:t>Same as slide 10 but modify for “Recover”.</a:t>
            </a: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16</a:t>
            </a:fld>
            <a:endParaRPr lang="en-US"/>
          </a:p>
        </p:txBody>
      </p:sp>
    </p:spTree>
    <p:extLst>
      <p:ext uri="{BB962C8B-B14F-4D97-AF65-F5344CB8AC3E}">
        <p14:creationId xmlns:p14="http://schemas.microsoft.com/office/powerpoint/2010/main" val="4215827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solidFill>
                  <a:schemeClr val="accent3"/>
                </a:solidFill>
              </a:rPr>
              <a:t>Same as slide 10 but modify for “Replace”.</a:t>
            </a:r>
          </a:p>
          <a:p>
            <a:r>
              <a:rPr lang="en-US" sz="1200" b="0" dirty="0">
                <a:solidFill>
                  <a:schemeClr val="accent3"/>
                </a:solidFill>
              </a:rPr>
              <a:t>Leave room during this final exercise for more creative and </a:t>
            </a:r>
            <a:r>
              <a:rPr lang="en-US" sz="1200" b="0">
                <a:solidFill>
                  <a:schemeClr val="accent3"/>
                </a:solidFill>
              </a:rPr>
              <a:t>collaborative discussion.</a:t>
            </a: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17</a:t>
            </a:fld>
            <a:endParaRPr lang="en-US"/>
          </a:p>
        </p:txBody>
      </p:sp>
    </p:spTree>
    <p:extLst>
      <p:ext uri="{BB962C8B-B14F-4D97-AF65-F5344CB8AC3E}">
        <p14:creationId xmlns:p14="http://schemas.microsoft.com/office/powerpoint/2010/main" val="69558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1145E-E682-33C3-CC89-586727741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B8E03-84AE-0D4E-DC0D-A99DD493B8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C3EEA-AF1F-D276-7E5B-10FD535DAA7F}"/>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This slide can be used as-is or customized.</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Be prepared with a “parking lot” to move discussion items falling too far outside the charrette’s agenda to be discussed at a future time.</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Allow for open discussion. Not all topics require resolution during the charrette. Where appropriate flag items that can be added to the post-charrette report to reach consensus. </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Up until this point the charrette has been highly structured.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Give attendees the opportunity to introduce topics that fall outside of the charrette’s agenda.</a:t>
            </a:r>
          </a:p>
          <a:p>
            <a:endParaRPr lang="en-US" dirty="0"/>
          </a:p>
        </p:txBody>
      </p:sp>
      <p:sp>
        <p:nvSpPr>
          <p:cNvPr id="4" name="Slide Number Placeholder 3">
            <a:extLst>
              <a:ext uri="{FF2B5EF4-FFF2-40B4-BE49-F238E27FC236}">
                <a16:creationId xmlns:a16="http://schemas.microsoft.com/office/drawing/2014/main" id="{255339F3-60DA-D497-404A-657636BDD549}"/>
              </a:ext>
            </a:extLst>
          </p:cNvPr>
          <p:cNvSpPr>
            <a:spLocks noGrp="1"/>
          </p:cNvSpPr>
          <p:nvPr>
            <p:ph type="sldNum" sz="quarter" idx="5"/>
          </p:nvPr>
        </p:nvSpPr>
        <p:spPr/>
        <p:txBody>
          <a:bodyPr/>
          <a:lstStyle/>
          <a:p>
            <a:fld id="{DB035FC2-3605-C249-BBBB-BC0CDAB13FA2}" type="slidenum">
              <a:rPr lang="en-US" smtClean="0"/>
              <a:t>18</a:t>
            </a:fld>
            <a:endParaRPr lang="en-US"/>
          </a:p>
        </p:txBody>
      </p:sp>
    </p:spTree>
    <p:extLst>
      <p:ext uri="{BB962C8B-B14F-4D97-AF65-F5344CB8AC3E}">
        <p14:creationId xmlns:p14="http://schemas.microsoft.com/office/powerpoint/2010/main" val="2738472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slide should be customized with project-specific information.</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Aim to distribute the post-charrette report within a few days after the charrette.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Define a due date for feedback.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Consider using a form to collect feedback on everyone’s experience. If you have a second charrette what worked during the first and what can be improved?</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This is the final slide.</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We will distill today’s charrette into a report that summarizes the conversation and the feedback. We will send this out by [mm/dd].</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We ask that you review the report and provide feedback by [mm/dd].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Once we receive feedback we will work with you to resolve comments until we reach consensus on goals, triggers, and the retrofit plan.</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We will use this to complete the next phase of analysis that will include more detailed energy and financial calculations. We will use the calculations to refine the retrofit plan.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We request a second charrette to review the evolution of the plan and propose this occurs before [mm/dd]. We will coordinate by email to ensure we schedule during a time everyone can attend.</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Thank you!</a:t>
            </a:r>
          </a:p>
          <a:p>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19</a:t>
            </a:fld>
            <a:endParaRPr lang="en-US"/>
          </a:p>
        </p:txBody>
      </p:sp>
    </p:spTree>
    <p:extLst>
      <p:ext uri="{BB962C8B-B14F-4D97-AF65-F5344CB8AC3E}">
        <p14:creationId xmlns:p14="http://schemas.microsoft.com/office/powerpoint/2010/main" val="316407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47ED5F32-C47F-17EB-9B59-4D04A873B979}"/>
            </a:ext>
          </a:extLst>
        </p:cNvPr>
        <p:cNvGrpSpPr/>
        <p:nvPr/>
      </p:nvGrpSpPr>
      <p:grpSpPr>
        <a:xfrm>
          <a:off x="0" y="0"/>
          <a:ext cx="0" cy="0"/>
          <a:chOff x="0" y="0"/>
          <a:chExt cx="0" cy="0"/>
        </a:xfrm>
      </p:grpSpPr>
      <p:sp>
        <p:nvSpPr>
          <p:cNvPr id="55" name="Google Shape;55;ge825fce3ca_1_6:notes">
            <a:extLst>
              <a:ext uri="{FF2B5EF4-FFF2-40B4-BE49-F238E27FC236}">
                <a16:creationId xmlns:a16="http://schemas.microsoft.com/office/drawing/2014/main" id="{C37D6E64-010E-BD32-90F8-EC8975D94A5C}"/>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e825fce3ca_1_6:notes">
            <a:extLst>
              <a:ext uri="{FF2B5EF4-FFF2-40B4-BE49-F238E27FC236}">
                <a16:creationId xmlns:a16="http://schemas.microsoft.com/office/drawing/2014/main" id="{E20014CD-5DCD-9BEC-3290-3C25E543A04A}"/>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1" u="sng" dirty="0"/>
              <a:t>Instructions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This slide can be used as-is or customized.</a:t>
            </a:r>
          </a:p>
          <a:p>
            <a:pPr marL="0" lvl="0" indent="0" algn="l" rtl="0">
              <a:lnSpc>
                <a:spcPct val="100000"/>
              </a:lnSpc>
              <a:spcBef>
                <a:spcPts val="0"/>
              </a:spcBef>
              <a:spcAft>
                <a:spcPts val="0"/>
              </a:spcAft>
              <a:buSzPts val="1400"/>
              <a:buNone/>
            </a:pPr>
            <a:endParaRPr lang="en-US" b="1" u="sng" dirty="0"/>
          </a:p>
          <a:p>
            <a:pPr marL="0" lvl="0" indent="0" algn="l" rtl="0">
              <a:lnSpc>
                <a:spcPct val="100000"/>
              </a:lnSpc>
              <a:spcBef>
                <a:spcPts val="0"/>
              </a:spcBef>
              <a:spcAft>
                <a:spcPts val="0"/>
              </a:spcAft>
              <a:buSzPts val="1400"/>
              <a:buNone/>
            </a:pPr>
            <a:r>
              <a:rPr lang="en-US" b="1" u="sng" dirty="0"/>
              <a:t>Speaker Notes</a:t>
            </a:r>
          </a:p>
          <a:p>
            <a:pPr marL="0" lvl="0" indent="0" algn="l" rtl="0">
              <a:lnSpc>
                <a:spcPct val="100000"/>
              </a:lnSpc>
              <a:spcBef>
                <a:spcPts val="0"/>
              </a:spcBef>
              <a:spcAft>
                <a:spcPts val="0"/>
              </a:spcAft>
              <a:buSzPts val="1400"/>
              <a:buNone/>
            </a:pPr>
            <a:endParaRPr dirty="0"/>
          </a:p>
        </p:txBody>
      </p:sp>
      <p:sp>
        <p:nvSpPr>
          <p:cNvPr id="57" name="Google Shape;57;ge825fce3ca_1_6:notes">
            <a:extLst>
              <a:ext uri="{FF2B5EF4-FFF2-40B4-BE49-F238E27FC236}">
                <a16:creationId xmlns:a16="http://schemas.microsoft.com/office/drawing/2014/main" id="{D964E481-13DE-62E7-9F83-3A7AFA733297}"/>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332380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87C55A32-01F6-8C35-1C5A-ECF7C2037F6D}"/>
            </a:ext>
          </a:extLst>
        </p:cNvPr>
        <p:cNvGrpSpPr/>
        <p:nvPr/>
      </p:nvGrpSpPr>
      <p:grpSpPr>
        <a:xfrm>
          <a:off x="0" y="0"/>
          <a:ext cx="0" cy="0"/>
          <a:chOff x="0" y="0"/>
          <a:chExt cx="0" cy="0"/>
        </a:xfrm>
      </p:grpSpPr>
      <p:sp>
        <p:nvSpPr>
          <p:cNvPr id="55" name="Google Shape;55;ge825fce3ca_1_6:notes">
            <a:extLst>
              <a:ext uri="{FF2B5EF4-FFF2-40B4-BE49-F238E27FC236}">
                <a16:creationId xmlns:a16="http://schemas.microsoft.com/office/drawing/2014/main" id="{BD1C02D8-4411-852D-D485-198C6F664360}"/>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e825fce3ca_1_6:notes">
            <a:extLst>
              <a:ext uri="{FF2B5EF4-FFF2-40B4-BE49-F238E27FC236}">
                <a16:creationId xmlns:a16="http://schemas.microsoft.com/office/drawing/2014/main" id="{14343216-D252-F154-1B6E-086FB779D71E}"/>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ground rules provided are ones commonly used for charrettes. The slide can be used as-is or modified to best facilitate the needs of your team.</a:t>
            </a:r>
          </a:p>
          <a:p>
            <a:pPr marL="0" lvl="0" indent="0" algn="l" rtl="0">
              <a:lnSpc>
                <a:spcPct val="100000"/>
              </a:lnSpc>
              <a:spcBef>
                <a:spcPts val="0"/>
              </a:spcBef>
              <a:spcAft>
                <a:spcPts val="0"/>
              </a:spcAft>
              <a:buSzPts val="1400"/>
              <a:buNone/>
            </a:pPr>
            <a:endParaRPr lang="en-US" b="1" u="sng"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Step through rules in table.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Overall, the intent is to create an environment that is focused, creative, and safe to facilitate best outcomes.</a:t>
            </a:r>
          </a:p>
          <a:p>
            <a:pPr marL="0" lvl="0" indent="0" algn="l" rtl="0">
              <a:lnSpc>
                <a:spcPct val="100000"/>
              </a:lnSpc>
              <a:spcBef>
                <a:spcPts val="0"/>
              </a:spcBef>
              <a:spcAft>
                <a:spcPts val="0"/>
              </a:spcAft>
              <a:buSzPts val="1400"/>
              <a:buNone/>
            </a:pPr>
            <a:endParaRPr lang="en-US" dirty="0"/>
          </a:p>
        </p:txBody>
      </p:sp>
      <p:sp>
        <p:nvSpPr>
          <p:cNvPr id="57" name="Google Shape;57;ge825fce3ca_1_6:notes">
            <a:extLst>
              <a:ext uri="{FF2B5EF4-FFF2-40B4-BE49-F238E27FC236}">
                <a16:creationId xmlns:a16="http://schemas.microsoft.com/office/drawing/2014/main" id="{395D375E-EB0E-7ED2-95F9-996E9B446118}"/>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1546162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4BD11AD0-988F-AB0C-3863-CC0BE556457F}"/>
            </a:ext>
          </a:extLst>
        </p:cNvPr>
        <p:cNvGrpSpPr/>
        <p:nvPr/>
      </p:nvGrpSpPr>
      <p:grpSpPr>
        <a:xfrm>
          <a:off x="0" y="0"/>
          <a:ext cx="0" cy="0"/>
          <a:chOff x="0" y="0"/>
          <a:chExt cx="0" cy="0"/>
        </a:xfrm>
      </p:grpSpPr>
      <p:sp>
        <p:nvSpPr>
          <p:cNvPr id="55" name="Google Shape;55;ge825fce3ca_1_6:notes">
            <a:extLst>
              <a:ext uri="{FF2B5EF4-FFF2-40B4-BE49-F238E27FC236}">
                <a16:creationId xmlns:a16="http://schemas.microsoft.com/office/drawing/2014/main" id="{79410ECC-18D9-425A-3788-8C37737419BE}"/>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e825fce3ca_1_6:notes">
            <a:extLst>
              <a:ext uri="{FF2B5EF4-FFF2-40B4-BE49-F238E27FC236}">
                <a16:creationId xmlns:a16="http://schemas.microsoft.com/office/drawing/2014/main" id="{E7D66620-AC50-E5AB-B85E-A238A11CD7FC}"/>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presentation template as well as the supporting pre-read and post-charrette report templates were designed to support preliminary retrofit plan review. If you need to use a charrette for another purpose the templates will need to be modified accordingly.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slide can be used as-is or customized.</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A charrette is a specific way of working together, but it can be used for a range of purposes.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charrette is focused on gathering feedback on the preliminary retrofit plan.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Goals for the project have already been defined, but we will review them today to ensure they are accurate and holistic.</a:t>
            </a:r>
            <a:endParaRPr lang="en-US" sz="1200" dirty="0"/>
          </a:p>
          <a:p>
            <a:pPr marL="0" lvl="0" indent="0" algn="l" rtl="0">
              <a:lnSpc>
                <a:spcPct val="100000"/>
              </a:lnSpc>
              <a:spcBef>
                <a:spcPts val="0"/>
              </a:spcBef>
              <a:spcAft>
                <a:spcPts val="0"/>
              </a:spcAft>
              <a:buSzPts val="1400"/>
              <a:buNone/>
            </a:pPr>
            <a:endParaRPr dirty="0"/>
          </a:p>
        </p:txBody>
      </p:sp>
      <p:sp>
        <p:nvSpPr>
          <p:cNvPr id="57" name="Google Shape;57;ge825fce3ca_1_6:notes">
            <a:extLst>
              <a:ext uri="{FF2B5EF4-FFF2-40B4-BE49-F238E27FC236}">
                <a16:creationId xmlns:a16="http://schemas.microsoft.com/office/drawing/2014/main" id="{DA866CEA-6964-1A95-EB5D-16FD8485B7F3}"/>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extLst>
      <p:ext uri="{BB962C8B-B14F-4D97-AF65-F5344CB8AC3E}">
        <p14:creationId xmlns:p14="http://schemas.microsoft.com/office/powerpoint/2010/main" val="281963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This slide does not include content because it is intended to initiate an open conversation with the project team. If there are specific questions you would like to pose to the team they can be added to the slide.</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Be mindful of time and consider using a “parking lot” for questions that do not need to be addressed during the charrette. </a:t>
            </a:r>
          </a:p>
          <a:p>
            <a:pPr marL="0" lvl="0" indent="0" algn="l" rtl="0">
              <a:lnSpc>
                <a:spcPct val="100000"/>
              </a:lnSpc>
              <a:spcBef>
                <a:spcPts val="0"/>
              </a:spcBef>
              <a:spcAft>
                <a:spcPts val="0"/>
              </a:spcAft>
              <a:buSzPts val="1400"/>
              <a:buNone/>
            </a:pPr>
            <a:endParaRPr lang="en-US" b="1" u="sng"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Reference the pre-read document which has an overview of process and RED.</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Open the floor to preliminary questions from the team.</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Note that both process and RED will be discussed further as the charette progresses. </a:t>
            </a:r>
            <a:endParaRPr lang="en-US" dirty="0"/>
          </a:p>
          <a:p>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5</a:t>
            </a:fld>
            <a:endParaRPr lang="en-US"/>
          </a:p>
        </p:txBody>
      </p:sp>
    </p:spTree>
    <p:extLst>
      <p:ext uri="{BB962C8B-B14F-4D97-AF65-F5344CB8AC3E}">
        <p14:creationId xmlns:p14="http://schemas.microsoft.com/office/powerpoint/2010/main" val="205034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F56B18C8-263C-48AE-672C-ED621634F05C}"/>
            </a:ext>
          </a:extLst>
        </p:cNvPr>
        <p:cNvGrpSpPr/>
        <p:nvPr/>
      </p:nvGrpSpPr>
      <p:grpSpPr>
        <a:xfrm>
          <a:off x="0" y="0"/>
          <a:ext cx="0" cy="0"/>
          <a:chOff x="0" y="0"/>
          <a:chExt cx="0" cy="0"/>
        </a:xfrm>
      </p:grpSpPr>
      <p:sp>
        <p:nvSpPr>
          <p:cNvPr id="55" name="Google Shape;55;ge825fce3ca_1_6:notes">
            <a:extLst>
              <a:ext uri="{FF2B5EF4-FFF2-40B4-BE49-F238E27FC236}">
                <a16:creationId xmlns:a16="http://schemas.microsoft.com/office/drawing/2014/main" id="{2696F48D-79B1-2106-368F-E002D29A6D94}"/>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e825fce3ca_1_6:notes">
            <a:extLst>
              <a:ext uri="{FF2B5EF4-FFF2-40B4-BE49-F238E27FC236}">
                <a16:creationId xmlns:a16="http://schemas.microsoft.com/office/drawing/2014/main" id="{F7679BED-D83B-814E-80E0-A03CB3E7885B}"/>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Green checks and red x’s should be updated to accurately convey the status of your project. </a:t>
            </a:r>
          </a:p>
          <a:p>
            <a:pPr marL="0" lvl="0" indent="0" algn="l" rtl="0">
              <a:lnSpc>
                <a:spcPct val="100000"/>
              </a:lnSpc>
              <a:spcBef>
                <a:spcPts val="0"/>
              </a:spcBef>
              <a:spcAft>
                <a:spcPts val="0"/>
              </a:spcAft>
              <a:buSzPts val="1400"/>
              <a:buNone/>
            </a:pPr>
            <a:endParaRPr lang="en-US" b="1" u="sng"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Provide summary of the status of the decarbonization planning process. What is complete? What tasks remain?</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Discuss how the status of the analysis impacts the charrette. For example, if energy analysis (e.g., an energy model) is not complete, but will be used in a later phase this should be highlighted to manage expectations from attendees about specificity that can be provided at this stage. Similar with financial analysis. </a:t>
            </a:r>
            <a:endParaRPr dirty="0"/>
          </a:p>
        </p:txBody>
      </p:sp>
      <p:sp>
        <p:nvSpPr>
          <p:cNvPr id="57" name="Google Shape;57;ge825fce3ca_1_6:notes">
            <a:extLst>
              <a:ext uri="{FF2B5EF4-FFF2-40B4-BE49-F238E27FC236}">
                <a16:creationId xmlns:a16="http://schemas.microsoft.com/office/drawing/2014/main" id="{8DD79E34-6FD8-F535-92D0-730C2FAC0957}"/>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3089533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a:extLst>
            <a:ext uri="{FF2B5EF4-FFF2-40B4-BE49-F238E27FC236}">
              <a16:creationId xmlns:a16="http://schemas.microsoft.com/office/drawing/2014/main" id="{196F2C96-FFF2-B1C3-C9AF-4A0ECB67094E}"/>
            </a:ext>
          </a:extLst>
        </p:cNvPr>
        <p:cNvGrpSpPr/>
        <p:nvPr/>
      </p:nvGrpSpPr>
      <p:grpSpPr>
        <a:xfrm>
          <a:off x="0" y="0"/>
          <a:ext cx="0" cy="0"/>
          <a:chOff x="0" y="0"/>
          <a:chExt cx="0" cy="0"/>
        </a:xfrm>
      </p:grpSpPr>
      <p:sp>
        <p:nvSpPr>
          <p:cNvPr id="55" name="Google Shape;55;ge825fce3ca_1_6:notes">
            <a:extLst>
              <a:ext uri="{FF2B5EF4-FFF2-40B4-BE49-F238E27FC236}">
                <a16:creationId xmlns:a16="http://schemas.microsoft.com/office/drawing/2014/main" id="{9582AF70-0A0A-872E-EB4C-D016A34B7CF6}"/>
              </a:ext>
            </a:extLst>
          </p:cNvPr>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ge825fce3ca_1_6:notes">
            <a:extLst>
              <a:ext uri="{FF2B5EF4-FFF2-40B4-BE49-F238E27FC236}">
                <a16:creationId xmlns:a16="http://schemas.microsoft.com/office/drawing/2014/main" id="{FB6B7E2B-0204-E588-D37E-2383EA66743B}"/>
              </a:ext>
            </a:extLst>
          </p:cNvPr>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1" u="sng" dirty="0"/>
              <a:t>Instructions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This slide can be used as-is or customized.</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The template has been developed to collect stakeholder feedback about project goals, trigger events, and the proposed retrofit plan. Customize areas of feedback as needed for your project. </a:t>
            </a:r>
          </a:p>
          <a:p>
            <a:pPr marL="0" lvl="0" indent="0" algn="l" rtl="0">
              <a:lnSpc>
                <a:spcPct val="100000"/>
              </a:lnSpc>
              <a:spcBef>
                <a:spcPts val="0"/>
              </a:spcBef>
              <a:spcAft>
                <a:spcPts val="0"/>
              </a:spcAft>
              <a:buSzPts val="1400"/>
              <a:buNone/>
            </a:pPr>
            <a:endParaRPr lang="en-US" b="1" u="sng"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The charrette will focus on collecting feedback about:</a:t>
            </a:r>
          </a:p>
          <a:p>
            <a:pPr marL="628650" lvl="1" indent="-171450" algn="l" rtl="0">
              <a:lnSpc>
                <a:spcPct val="100000"/>
              </a:lnSpc>
              <a:spcBef>
                <a:spcPts val="0"/>
              </a:spcBef>
              <a:spcAft>
                <a:spcPts val="0"/>
              </a:spcAft>
              <a:buSzPts val="1400"/>
              <a:buFont typeface="Arial" panose="020B0604020202020204" pitchFamily="34" charset="0"/>
              <a:buChar char="•"/>
            </a:pPr>
            <a:r>
              <a:rPr lang="en-US" sz="1200" dirty="0"/>
              <a:t>Our understanding of the project goals</a:t>
            </a:r>
          </a:p>
          <a:p>
            <a:pPr marL="628650" lvl="1" indent="-171450" algn="l" rtl="0">
              <a:lnSpc>
                <a:spcPct val="100000"/>
              </a:lnSpc>
              <a:spcBef>
                <a:spcPts val="0"/>
              </a:spcBef>
              <a:spcAft>
                <a:spcPts val="0"/>
              </a:spcAft>
              <a:buSzPts val="1400"/>
              <a:buFont typeface="Arial" panose="020B0604020202020204" pitchFamily="34" charset="0"/>
              <a:buChar char="•"/>
            </a:pPr>
            <a:r>
              <a:rPr lang="en-US" sz="1200" dirty="0"/>
              <a:t>The retrofit trigger events that we have identified. </a:t>
            </a:r>
          </a:p>
          <a:p>
            <a:pPr marL="628650" lvl="1" indent="-171450" algn="l" rtl="0">
              <a:lnSpc>
                <a:spcPct val="100000"/>
              </a:lnSpc>
              <a:spcBef>
                <a:spcPts val="0"/>
              </a:spcBef>
              <a:spcAft>
                <a:spcPts val="0"/>
              </a:spcAft>
              <a:buSzPts val="1400"/>
              <a:buFont typeface="Arial" panose="020B0604020202020204" pitchFamily="34" charset="0"/>
              <a:buChar char="•"/>
            </a:pPr>
            <a:r>
              <a:rPr lang="en-US" sz="1200" dirty="0"/>
              <a:t>Initial retrofit plan.</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We will discuss next steps further at the end, but a key element will be a post-charrette report that we will use to align on the takeaways from today’s charrette. This is an important distinction, because it means we don’t need to focus on coming to a conclusion on each topic today. The aim is to hear from everyone and collect the feedback to be distilled after this meeting.</a:t>
            </a:r>
          </a:p>
          <a:p>
            <a:pPr marL="0" lvl="0" indent="0" algn="l" rtl="0">
              <a:lnSpc>
                <a:spcPct val="100000"/>
              </a:lnSpc>
              <a:spcBef>
                <a:spcPts val="0"/>
              </a:spcBef>
              <a:spcAft>
                <a:spcPts val="0"/>
              </a:spcAft>
              <a:buSzPts val="1400"/>
              <a:buNone/>
            </a:pPr>
            <a:endParaRPr dirty="0"/>
          </a:p>
        </p:txBody>
      </p:sp>
      <p:sp>
        <p:nvSpPr>
          <p:cNvPr id="57" name="Google Shape;57;ge825fce3ca_1_6:notes">
            <a:extLst>
              <a:ext uri="{FF2B5EF4-FFF2-40B4-BE49-F238E27FC236}">
                <a16:creationId xmlns:a16="http://schemas.microsoft.com/office/drawing/2014/main" id="{02B27374-12CB-9869-ABD5-75E38F5EEE22}"/>
              </a:ext>
            </a:extLst>
          </p:cNvPr>
          <p:cNvSpPr txBox="1">
            <a:spLocks noGrp="1"/>
          </p:cNvSpPr>
          <p:nvPr>
            <p:ph type="sldNum" idx="12"/>
          </p:nvPr>
        </p:nvSpPr>
        <p:spPr>
          <a:xfrm>
            <a:off x="3978132" y="8842030"/>
            <a:ext cx="3043200" cy="4671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2798356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u="sng" dirty="0"/>
              <a:t>Instructions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Customize table to reflect the goals for your project.</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Plan for how you will collect feedback from the group. Below are example approaches. The best option for you team will depend on number of attendees, team dynamic, and if you are convening in-person or virtually:</a:t>
            </a:r>
          </a:p>
          <a:p>
            <a:pPr marL="628650" marR="0" lvl="1"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Provide a survey per attendee. After giving them time to complete the survey ask them to discuss with a small group.</a:t>
            </a:r>
          </a:p>
          <a:p>
            <a:pPr marL="628650" marR="0" lvl="1"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Plenary discussion.</a:t>
            </a:r>
          </a:p>
          <a:p>
            <a:pPr marL="628650" marR="0" lvl="1"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Use a shared document (e.g., spreadsheet) where attendees can add comments then discuss. Ideally the comments will be visual (e.g., Mural).</a:t>
            </a:r>
          </a:p>
          <a:p>
            <a:pPr marL="628650" marR="0" lvl="1"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Ask attendees to add feedback to sticky notes and then add them to a flip board or white board in categories (e.g., per goal).</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US" dirty="0"/>
              <a:t>One of the key benefits of a charrette is to have </a:t>
            </a:r>
            <a:r>
              <a:rPr lang="en-US" u="sng" dirty="0"/>
              <a:t>diverse stakeholders to collaborate</a:t>
            </a:r>
            <a:r>
              <a:rPr lang="en-US" dirty="0"/>
              <a:t>. Ensure the exercise you select to collect feedback allows participants to discuss and explore their ideas with each other.</a:t>
            </a:r>
          </a:p>
          <a:p>
            <a:pPr marL="0" marR="0" lvl="0" indent="0" algn="l"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lang="en-US" dirty="0"/>
              <a:t> </a:t>
            </a:r>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This will be our first exercise where we will collect feedback from the group.</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Explain your selected exercise.</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Facilitate the process. </a:t>
            </a:r>
          </a:p>
          <a:p>
            <a:endParaRPr lang="en-US" dirty="0"/>
          </a:p>
        </p:txBody>
      </p:sp>
      <p:sp>
        <p:nvSpPr>
          <p:cNvPr id="4" name="Slide Number Placeholder 3"/>
          <p:cNvSpPr>
            <a:spLocks noGrp="1"/>
          </p:cNvSpPr>
          <p:nvPr>
            <p:ph type="sldNum" sz="quarter" idx="5"/>
          </p:nvPr>
        </p:nvSpPr>
        <p:spPr/>
        <p:txBody>
          <a:bodyPr/>
          <a:lstStyle/>
          <a:p>
            <a:fld id="{DB035FC2-3605-C249-BBBB-BC0CDAB13FA2}" type="slidenum">
              <a:rPr lang="en-US" smtClean="0"/>
              <a:t>8</a:t>
            </a:fld>
            <a:endParaRPr lang="en-US"/>
          </a:p>
        </p:txBody>
      </p:sp>
    </p:spTree>
    <p:extLst>
      <p:ext uri="{BB962C8B-B14F-4D97-AF65-F5344CB8AC3E}">
        <p14:creationId xmlns:p14="http://schemas.microsoft.com/office/powerpoint/2010/main" val="2282114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3e90cfe75_1_1: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r>
              <a:rPr lang="en-US" b="1" u="sng" dirty="0"/>
              <a:t>Instructions</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Customize table to reflect the trigger events for your project.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The intent of this slide is very similar to the previous slide, but instead of collecting feedback on project goals feedback is being collected for identified trigger events. Use instructions provided in the speaker notes section of slide 6. </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Consider if you want to use the same exercise multiple times for efficiency or select a diversity of exercises. </a:t>
            </a:r>
          </a:p>
          <a:p>
            <a:pPr marL="171450" lvl="0" indent="-171450" algn="l" rtl="0">
              <a:lnSpc>
                <a:spcPct val="100000"/>
              </a:lnSpc>
              <a:spcBef>
                <a:spcPts val="0"/>
              </a:spcBef>
              <a:spcAft>
                <a:spcPts val="0"/>
              </a:spcAft>
              <a:buSzPts val="1400"/>
              <a:buFont typeface="Arial" panose="020B0604020202020204" pitchFamily="34" charset="0"/>
              <a:buChar char="•"/>
            </a:pPr>
            <a:endParaRPr lang="en-US" dirty="0"/>
          </a:p>
          <a:p>
            <a:pPr marL="0" lvl="0" indent="0" algn="l" rtl="0">
              <a:lnSpc>
                <a:spcPct val="100000"/>
              </a:lnSpc>
              <a:spcBef>
                <a:spcPts val="0"/>
              </a:spcBef>
              <a:spcAft>
                <a:spcPts val="0"/>
              </a:spcAft>
              <a:buSzPts val="1400"/>
              <a:buNone/>
            </a:pPr>
            <a:r>
              <a:rPr lang="en-US" b="1" u="sng" dirty="0"/>
              <a:t>Speaker Notes</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dirty="0">
                <a:solidFill>
                  <a:schemeClr val="accent3"/>
                </a:solidFill>
              </a:rPr>
              <a:t>Decarbonization triggers: conditions, requirements or events at your building or real estate company prompting you to undertake a decarbonization effort.</a:t>
            </a:r>
          </a:p>
          <a:p>
            <a:pPr marL="171450" lvl="0" indent="-171450" algn="l" rtl="0">
              <a:lnSpc>
                <a:spcPct val="100000"/>
              </a:lnSpc>
              <a:spcBef>
                <a:spcPts val="0"/>
              </a:spcBef>
              <a:spcAft>
                <a:spcPts val="0"/>
              </a:spcAft>
              <a:buSzPts val="1400"/>
              <a:buFont typeface="Arial" panose="020B0604020202020204" pitchFamily="34" charset="0"/>
              <a:buChar char="•"/>
            </a:pPr>
            <a:r>
              <a:rPr lang="en-US" sz="1200" b="0" dirty="0">
                <a:solidFill>
                  <a:schemeClr val="accent3"/>
                </a:solidFill>
              </a:rPr>
              <a:t>The trigger events will be used to develop a business-as-usual investment scenario as a comparison for the decarbonization retrofit plan’s timing and financial analysis. </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This second exercise where we will collect feedback from the group.</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Explain your selected exercise.</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Facilitate the process. </a:t>
            </a:r>
          </a:p>
          <a:p>
            <a:pPr marL="171450" lvl="0" indent="-171450" algn="l" rtl="0">
              <a:lnSpc>
                <a:spcPct val="100000"/>
              </a:lnSpc>
              <a:spcBef>
                <a:spcPts val="0"/>
              </a:spcBef>
              <a:spcAft>
                <a:spcPts val="0"/>
              </a:spcAft>
              <a:buSzPts val="1400"/>
              <a:buFont typeface="Arial" panose="020B0604020202020204" pitchFamily="34" charset="0"/>
              <a:buChar char="•"/>
            </a:pPr>
            <a:endParaRPr lang="en-US" sz="1200" b="0" dirty="0">
              <a:solidFill>
                <a:schemeClr val="accent3"/>
              </a:solidFill>
            </a:endParaRPr>
          </a:p>
          <a:p>
            <a:pPr marL="171450" lvl="0" indent="-171450" algn="l" rtl="0">
              <a:lnSpc>
                <a:spcPct val="100000"/>
              </a:lnSpc>
              <a:spcBef>
                <a:spcPts val="0"/>
              </a:spcBef>
              <a:spcAft>
                <a:spcPts val="0"/>
              </a:spcAft>
              <a:buSzPts val="1400"/>
              <a:buFont typeface="Arial" panose="020B0604020202020204" pitchFamily="34" charset="0"/>
              <a:buChar char="•"/>
            </a:pPr>
            <a:endParaRPr lang="en-US" sz="1200" dirty="0"/>
          </a:p>
          <a:p>
            <a:pPr marL="0" lvl="0" indent="0" algn="l" rtl="0">
              <a:lnSpc>
                <a:spcPct val="100000"/>
              </a:lnSpc>
              <a:spcBef>
                <a:spcPts val="0"/>
              </a:spcBef>
              <a:spcAft>
                <a:spcPts val="0"/>
              </a:spcAft>
              <a:buSzPts val="1400"/>
              <a:buNone/>
            </a:pPr>
            <a:endParaRPr dirty="0"/>
          </a:p>
        </p:txBody>
      </p:sp>
      <p:sp>
        <p:nvSpPr>
          <p:cNvPr id="82" name="Google Shape;82;g143e90cfe75_1_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Large-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8" name="Picture 7">
            <a:extLst>
              <a:ext uri="{FF2B5EF4-FFF2-40B4-BE49-F238E27FC236}">
                <a16:creationId xmlns:a16="http://schemas.microsoft.com/office/drawing/2014/main" id="{422114BB-1FAD-458B-9586-E923D5EF30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
        <p:nvSpPr>
          <p:cNvPr id="10" name="Text Placeholder 13">
            <a:extLst>
              <a:ext uri="{FF2B5EF4-FFF2-40B4-BE49-F238E27FC236}">
                <a16:creationId xmlns:a16="http://schemas.microsoft.com/office/drawing/2014/main" id="{0FFAE5D1-FD5E-42D4-9913-78E38A219808}"/>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1" name="Title 1">
            <a:extLst>
              <a:ext uri="{FF2B5EF4-FFF2-40B4-BE49-F238E27FC236}">
                <a16:creationId xmlns:a16="http://schemas.microsoft.com/office/drawing/2014/main" id="{9D28D179-3B3A-47F5-8CCC-169BB9E02685}"/>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Tree>
    <p:extLst>
      <p:ext uri="{BB962C8B-B14F-4D97-AF65-F5344CB8AC3E}">
        <p14:creationId xmlns:p14="http://schemas.microsoft.com/office/powerpoint/2010/main" val="241471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B000A832-9EEF-4427-BF9B-96952AFC8F4D}"/>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39603102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One Column">
  <p:cSld name="1_One Column">
    <p:spTree>
      <p:nvGrpSpPr>
        <p:cNvPr id="1" name="Shape 20"/>
        <p:cNvGrpSpPr/>
        <p:nvPr/>
      </p:nvGrpSpPr>
      <p:grpSpPr>
        <a:xfrm>
          <a:off x="0" y="0"/>
          <a:ext cx="0" cy="0"/>
          <a:chOff x="0" y="0"/>
          <a:chExt cx="0" cy="0"/>
        </a:xfrm>
      </p:grpSpPr>
      <p:sp>
        <p:nvSpPr>
          <p:cNvPr id="21" name="Google Shape;21;p57"/>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2" name="Google Shape;22;p57"/>
          <p:cNvSpPr/>
          <p:nvPr/>
        </p:nvSpPr>
        <p:spPr>
          <a:xfrm>
            <a:off x="546956" y="544628"/>
            <a:ext cx="11645044" cy="1325563"/>
          </a:xfrm>
          <a:prstGeom prst="rect">
            <a:avLst/>
          </a:prstGeom>
          <a:gradFill>
            <a:gsLst>
              <a:gs pos="0">
                <a:schemeClr val="lt1"/>
              </a:gs>
              <a:gs pos="1770">
                <a:schemeClr val="lt1"/>
              </a:gs>
              <a:gs pos="31000">
                <a:srgbClr val="EAF2FF"/>
              </a:gs>
              <a:gs pos="56000">
                <a:srgbClr val="9BC2FF"/>
              </a:gs>
              <a:gs pos="81000">
                <a:srgbClr val="56A4D9"/>
              </a:gs>
              <a:gs pos="100000">
                <a:srgbClr val="0088C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Roboto"/>
              <a:buNone/>
            </a:pPr>
            <a:endParaRPr sz="1800" b="0" i="0" u="none" strike="noStrike" cap="none">
              <a:solidFill>
                <a:schemeClr val="lt1"/>
              </a:solidFill>
              <a:latin typeface="Roboto"/>
              <a:ea typeface="Roboto"/>
              <a:cs typeface="Roboto"/>
              <a:sym typeface="Roboto"/>
            </a:endParaRPr>
          </a:p>
        </p:txBody>
      </p:sp>
      <p:sp>
        <p:nvSpPr>
          <p:cNvPr id="23" name="Google Shape;23;p57"/>
          <p:cNvSpPr txBox="1">
            <a:spLocks noGrp="1"/>
          </p:cNvSpPr>
          <p:nvPr>
            <p:ph type="title"/>
          </p:nvPr>
        </p:nvSpPr>
        <p:spPr>
          <a:xfrm>
            <a:off x="546956" y="550434"/>
            <a:ext cx="11098087" cy="13255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002D72"/>
              </a:buClr>
              <a:buSzPts val="4000"/>
              <a:buFont typeface="Roboto"/>
              <a:buNone/>
              <a:defRPr sz="4000">
                <a:solidFill>
                  <a:srgbClr val="002D7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7"/>
          <p:cNvSpPr txBox="1">
            <a:spLocks noGrp="1"/>
          </p:cNvSpPr>
          <p:nvPr>
            <p:ph type="body" idx="1"/>
          </p:nvPr>
        </p:nvSpPr>
        <p:spPr>
          <a:xfrm>
            <a:off x="547688" y="2142810"/>
            <a:ext cx="11101676" cy="41705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accent3"/>
              </a:buClr>
              <a:buSzPts val="2400"/>
              <a:buNone/>
              <a:defRPr sz="2400" b="1">
                <a:solidFill>
                  <a:schemeClr val="accent3"/>
                </a:solidFill>
                <a:latin typeface="Roboto"/>
                <a:ea typeface="Roboto"/>
                <a:cs typeface="Roboto"/>
                <a:sym typeface="Roboto"/>
              </a:defRPr>
            </a:lvl1pPr>
            <a:lvl2pPr marL="914400" lvl="1" indent="-228600" algn="l">
              <a:lnSpc>
                <a:spcPct val="90000"/>
              </a:lnSpc>
              <a:spcBef>
                <a:spcPts val="300"/>
              </a:spcBef>
              <a:spcAft>
                <a:spcPts val="0"/>
              </a:spcAft>
              <a:buClr>
                <a:schemeClr val="dk2"/>
              </a:buClr>
              <a:buSzPts val="2200"/>
              <a:buFont typeface="Roboto"/>
              <a:buNone/>
              <a:defRPr sz="2200">
                <a:solidFill>
                  <a:schemeClr val="dk2"/>
                </a:solidFill>
              </a:defRPr>
            </a:lvl2pPr>
            <a:lvl3pPr marL="1371600" lvl="2" indent="-368300" algn="l">
              <a:lnSpc>
                <a:spcPct val="90000"/>
              </a:lnSpc>
              <a:spcBef>
                <a:spcPts val="600"/>
              </a:spcBef>
              <a:spcAft>
                <a:spcPts val="0"/>
              </a:spcAft>
              <a:buClr>
                <a:schemeClr val="dk2"/>
              </a:buClr>
              <a:buSzPts val="2200"/>
              <a:buFont typeface="Roboto"/>
              <a:buChar char="&gt;"/>
              <a:defRPr sz="2200">
                <a:solidFill>
                  <a:schemeClr val="dk2"/>
                </a:solidFill>
              </a:defRPr>
            </a:lvl3pPr>
            <a:lvl4pPr marL="1828800" lvl="3" indent="-355600" algn="l">
              <a:lnSpc>
                <a:spcPct val="90000"/>
              </a:lnSpc>
              <a:spcBef>
                <a:spcPts val="300"/>
              </a:spcBef>
              <a:spcAft>
                <a:spcPts val="0"/>
              </a:spcAft>
              <a:buClr>
                <a:schemeClr val="dk2"/>
              </a:buClr>
              <a:buSzPts val="2000"/>
              <a:buFont typeface="Arial"/>
              <a:buChar char="•"/>
              <a:defRPr sz="2000">
                <a:solidFill>
                  <a:schemeClr val="dk2"/>
                </a:solidFill>
              </a:defRPr>
            </a:lvl4pPr>
            <a:lvl5pPr marL="2286000" lvl="4" indent="-342900" algn="l">
              <a:lnSpc>
                <a:spcPct val="90000"/>
              </a:lnSpc>
              <a:spcBef>
                <a:spcPts val="300"/>
              </a:spcBef>
              <a:spcAft>
                <a:spcPts val="0"/>
              </a:spcAft>
              <a:buClr>
                <a:schemeClr val="dk2"/>
              </a:buClr>
              <a:buSzPts val="1800"/>
              <a:buFont typeface="Roboto"/>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454219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8"/>
        <p:cNvGrpSpPr/>
        <p:nvPr/>
      </p:nvGrpSpPr>
      <p:grpSpPr>
        <a:xfrm>
          <a:off x="0" y="0"/>
          <a:ext cx="0" cy="0"/>
          <a:chOff x="0" y="0"/>
          <a:chExt cx="0" cy="0"/>
        </a:xfrm>
      </p:grpSpPr>
      <p:sp>
        <p:nvSpPr>
          <p:cNvPr id="49" name="Google Shape;49;p63"/>
          <p:cNvSpPr txBox="1">
            <a:spLocks noGrp="1"/>
          </p:cNvSpPr>
          <p:nvPr>
            <p:ph type="title"/>
          </p:nvPr>
        </p:nvSpPr>
        <p:spPr>
          <a:xfrm>
            <a:off x="415600" y="593367"/>
            <a:ext cx="11360800" cy="7636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1"/>
              </a:buClr>
              <a:buSzPts val="3000"/>
              <a:buFont typeface="Roboto"/>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0" name="Google Shape;50;p63"/>
          <p:cNvSpPr txBox="1">
            <a:spLocks noGrp="1"/>
          </p:cNvSpPr>
          <p:nvPr>
            <p:ph type="body" idx="1"/>
          </p:nvPr>
        </p:nvSpPr>
        <p:spPr>
          <a:xfrm>
            <a:off x="415600" y="1536633"/>
            <a:ext cx="11360800" cy="455520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67"/>
              </a:spcBef>
              <a:spcAft>
                <a:spcPts val="0"/>
              </a:spcAft>
              <a:buClr>
                <a:schemeClr val="accent3"/>
              </a:buClr>
              <a:buSzPts val="1800"/>
              <a:buNone/>
              <a:defRPr/>
            </a:lvl1pPr>
            <a:lvl2pPr marL="914400" lvl="1" indent="-336550" algn="l">
              <a:lnSpc>
                <a:spcPct val="90000"/>
              </a:lnSpc>
              <a:spcBef>
                <a:spcPts val="533"/>
              </a:spcBef>
              <a:spcAft>
                <a:spcPts val="0"/>
              </a:spcAft>
              <a:buSzPts val="1700"/>
              <a:buChar char="&gt;"/>
              <a:defRPr/>
            </a:lvl2pPr>
            <a:lvl3pPr marL="1371600" lvl="2" indent="-323850" algn="l">
              <a:lnSpc>
                <a:spcPct val="90000"/>
              </a:lnSpc>
              <a:spcBef>
                <a:spcPts val="667"/>
              </a:spcBef>
              <a:spcAft>
                <a:spcPts val="0"/>
              </a:spcAft>
              <a:buSzPts val="1500"/>
              <a:buChar char="•"/>
              <a:defRPr/>
            </a:lvl3pPr>
            <a:lvl4pPr marL="1828800" lvl="3" indent="-317500" algn="l">
              <a:lnSpc>
                <a:spcPct val="90000"/>
              </a:lnSpc>
              <a:spcBef>
                <a:spcPts val="533"/>
              </a:spcBef>
              <a:spcAft>
                <a:spcPts val="0"/>
              </a:spcAft>
              <a:buSzPts val="1400"/>
              <a:buChar char="-"/>
              <a:defRPr/>
            </a:lvl4pPr>
            <a:lvl5pPr marL="2286000" lvl="4" indent="-317500" algn="l">
              <a:lnSpc>
                <a:spcPct val="90000"/>
              </a:lnSpc>
              <a:spcBef>
                <a:spcPts val="533"/>
              </a:spcBef>
              <a:spcAft>
                <a:spcPts val="0"/>
              </a:spcAft>
              <a:buClr>
                <a:schemeClr val="dk1"/>
              </a:buClr>
              <a:buSzPts val="1400"/>
              <a:buChar char="•"/>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1" name="Google Shape;51;p63"/>
          <p:cNvSpPr txBox="1">
            <a:spLocks noGrp="1"/>
          </p:cNvSpPr>
          <p:nvPr>
            <p:ph type="sldNum" idx="12"/>
          </p:nvPr>
        </p:nvSpPr>
        <p:spPr>
          <a:xfrm>
            <a:off x="11296611" y="6217623"/>
            <a:ext cx="731600" cy="524800"/>
          </a:xfrm>
          <a:prstGeom prst="rect">
            <a:avLst/>
          </a:prstGeom>
          <a:noFill/>
          <a:ln>
            <a:noFill/>
          </a:ln>
        </p:spPr>
        <p:txBody>
          <a:bodyPr spcFirstLastPara="1" wrap="square" lIns="68575" tIns="34275" rIns="68575" bIns="34275" anchor="t" anchorCtr="0">
            <a:noAutofit/>
          </a:bodyPr>
          <a:lstStyle>
            <a:lvl1pPr marL="0" lvl="0" indent="0" algn="l">
              <a:buClr>
                <a:schemeClr val="dk1"/>
              </a:buClr>
              <a:buSzPts val="1200"/>
              <a:buFont typeface="Arial"/>
              <a:buNone/>
              <a:defRPr sz="1200">
                <a:solidFill>
                  <a:schemeClr val="dk1"/>
                </a:solidFill>
                <a:latin typeface="Arial"/>
                <a:ea typeface="Arial"/>
                <a:cs typeface="Arial"/>
                <a:sym typeface="Arial"/>
              </a:defRPr>
            </a:lvl1pPr>
            <a:lvl2pPr marL="0" lvl="1" indent="0" algn="l">
              <a:buClr>
                <a:schemeClr val="dk1"/>
              </a:buClr>
              <a:buSzPts val="1200"/>
              <a:buFont typeface="Arial"/>
              <a:buNone/>
              <a:defRPr sz="1200">
                <a:solidFill>
                  <a:schemeClr val="dk1"/>
                </a:solidFill>
                <a:latin typeface="Arial"/>
                <a:ea typeface="Arial"/>
                <a:cs typeface="Arial"/>
                <a:sym typeface="Arial"/>
              </a:defRPr>
            </a:lvl2pPr>
            <a:lvl3pPr marL="0" lvl="2" indent="0" algn="l">
              <a:buClr>
                <a:schemeClr val="dk1"/>
              </a:buClr>
              <a:buSzPts val="1200"/>
              <a:buFont typeface="Arial"/>
              <a:buNone/>
              <a:defRPr sz="1200">
                <a:solidFill>
                  <a:schemeClr val="dk1"/>
                </a:solidFill>
                <a:latin typeface="Arial"/>
                <a:ea typeface="Arial"/>
                <a:cs typeface="Arial"/>
                <a:sym typeface="Arial"/>
              </a:defRPr>
            </a:lvl3pPr>
            <a:lvl4pPr marL="0" lvl="3" indent="0" algn="l">
              <a:buClr>
                <a:schemeClr val="dk1"/>
              </a:buClr>
              <a:buSzPts val="1200"/>
              <a:buFont typeface="Arial"/>
              <a:buNone/>
              <a:defRPr sz="1200">
                <a:solidFill>
                  <a:schemeClr val="dk1"/>
                </a:solidFill>
                <a:latin typeface="Arial"/>
                <a:ea typeface="Arial"/>
                <a:cs typeface="Arial"/>
                <a:sym typeface="Arial"/>
              </a:defRPr>
            </a:lvl4pPr>
            <a:lvl5pPr marL="0" lvl="4" indent="0" algn="l">
              <a:buClr>
                <a:schemeClr val="dk1"/>
              </a:buClr>
              <a:buSzPts val="1200"/>
              <a:buFont typeface="Arial"/>
              <a:buNone/>
              <a:defRPr sz="1200">
                <a:solidFill>
                  <a:schemeClr val="dk1"/>
                </a:solidFill>
                <a:latin typeface="Arial"/>
                <a:ea typeface="Arial"/>
                <a:cs typeface="Arial"/>
                <a:sym typeface="Arial"/>
              </a:defRPr>
            </a:lvl5pPr>
            <a:lvl6pPr marL="0" lvl="5" indent="0" algn="l">
              <a:buClr>
                <a:schemeClr val="dk1"/>
              </a:buClr>
              <a:buSzPts val="1200"/>
              <a:buFont typeface="Arial"/>
              <a:buNone/>
              <a:defRPr sz="1200">
                <a:solidFill>
                  <a:schemeClr val="dk1"/>
                </a:solidFill>
                <a:latin typeface="Arial"/>
                <a:ea typeface="Arial"/>
                <a:cs typeface="Arial"/>
                <a:sym typeface="Arial"/>
              </a:defRPr>
            </a:lvl6pPr>
            <a:lvl7pPr marL="0" lvl="6" indent="0" algn="l">
              <a:buClr>
                <a:schemeClr val="dk1"/>
              </a:buClr>
              <a:buSzPts val="1200"/>
              <a:buFont typeface="Arial"/>
              <a:buNone/>
              <a:defRPr sz="1200">
                <a:solidFill>
                  <a:schemeClr val="dk1"/>
                </a:solidFill>
                <a:latin typeface="Arial"/>
                <a:ea typeface="Arial"/>
                <a:cs typeface="Arial"/>
                <a:sym typeface="Arial"/>
              </a:defRPr>
            </a:lvl7pPr>
            <a:lvl8pPr marL="0" lvl="7" indent="0" algn="l">
              <a:buClr>
                <a:schemeClr val="dk1"/>
              </a:buClr>
              <a:buSzPts val="1200"/>
              <a:buFont typeface="Arial"/>
              <a:buNone/>
              <a:defRPr sz="1200">
                <a:solidFill>
                  <a:schemeClr val="dk1"/>
                </a:solidFill>
                <a:latin typeface="Arial"/>
                <a:ea typeface="Arial"/>
                <a:cs typeface="Arial"/>
                <a:sym typeface="Arial"/>
              </a:defRPr>
            </a:lvl8pPr>
            <a:lvl9pPr marL="0" lvl="8" indent="0" algn="l">
              <a:buClr>
                <a:schemeClr val="dk1"/>
              </a:buClr>
              <a:buSzPts val="1200"/>
              <a:buFont typeface="Arial"/>
              <a:buNone/>
              <a:defRPr sz="12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1469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a:t>Click icon to add picture</a:t>
            </a:r>
          </a:p>
        </p:txBody>
      </p:sp>
    </p:spTree>
    <p:extLst>
      <p:ext uri="{BB962C8B-B14F-4D97-AF65-F5344CB8AC3E}">
        <p14:creationId xmlns:p14="http://schemas.microsoft.com/office/powerpoint/2010/main" val="20073699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ImageLarge-Gold">
  <p:cSld name="ImageLarge-Gold">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62"/>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44" name="Google Shape;44;p62"/>
          <p:cNvSpPr txBox="1">
            <a:spLocks noGrp="1"/>
          </p:cNvSpPr>
          <p:nvPr>
            <p:ph type="body" idx="1"/>
          </p:nvPr>
        </p:nvSpPr>
        <p:spPr>
          <a:xfrm>
            <a:off x="348571" y="6035675"/>
            <a:ext cx="8092042" cy="65652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000"/>
              <a:buNone/>
              <a:defRPr sz="2000" i="0">
                <a:solidFill>
                  <a:schemeClr val="lt1"/>
                </a:solidFill>
                <a:latin typeface="Roboto"/>
                <a:ea typeface="Roboto"/>
                <a:cs typeface="Roboto"/>
                <a:sym typeface="Roboto"/>
              </a:defRPr>
            </a:lvl1pPr>
            <a:lvl2pPr marL="914400" lvl="1" indent="-228600" algn="l">
              <a:lnSpc>
                <a:spcPct val="90000"/>
              </a:lnSpc>
              <a:spcBef>
                <a:spcPts val="500"/>
              </a:spcBef>
              <a:spcAft>
                <a:spcPts val="0"/>
              </a:spcAft>
              <a:buSzPts val="2200"/>
              <a:buNone/>
              <a:defRPr>
                <a:latin typeface="Arial"/>
                <a:ea typeface="Arial"/>
                <a:cs typeface="Arial"/>
                <a:sym typeface="Arial"/>
              </a:defRPr>
            </a:lvl2pPr>
            <a:lvl3pPr marL="1371600" lvl="2" indent="-228600" algn="l">
              <a:lnSpc>
                <a:spcPct val="90000"/>
              </a:lnSpc>
              <a:spcBef>
                <a:spcPts val="600"/>
              </a:spcBef>
              <a:spcAft>
                <a:spcPts val="0"/>
              </a:spcAft>
              <a:buSzPts val="2000"/>
              <a:buNone/>
              <a:defRPr>
                <a:latin typeface="Arial"/>
                <a:ea typeface="Arial"/>
                <a:cs typeface="Arial"/>
                <a:sym typeface="Arial"/>
              </a:defRPr>
            </a:lvl3pPr>
            <a:lvl4pPr marL="1828800" lvl="3" indent="-228600" algn="l">
              <a:lnSpc>
                <a:spcPct val="90000"/>
              </a:lnSpc>
              <a:spcBef>
                <a:spcPts val="500"/>
              </a:spcBef>
              <a:spcAft>
                <a:spcPts val="0"/>
              </a:spcAft>
              <a:buSzPts val="1800"/>
              <a:buNone/>
              <a:defRPr>
                <a:latin typeface="Arial"/>
                <a:ea typeface="Arial"/>
                <a:cs typeface="Arial"/>
                <a:sym typeface="Arial"/>
              </a:defRPr>
            </a:lvl4pPr>
            <a:lvl5pPr marL="2286000" lvl="4" indent="-228600" algn="l">
              <a:lnSpc>
                <a:spcPct val="90000"/>
              </a:lnSpc>
              <a:spcBef>
                <a:spcPts val="500"/>
              </a:spcBef>
              <a:spcAft>
                <a:spcPts val="0"/>
              </a:spcAft>
              <a:buClr>
                <a:schemeClr val="dk1"/>
              </a:buClr>
              <a:buSzPts val="1800"/>
              <a:buNone/>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2"/>
          <p:cNvSpPr txBox="1">
            <a:spLocks noGrp="1"/>
          </p:cNvSpPr>
          <p:nvPr>
            <p:ph type="title"/>
          </p:nvPr>
        </p:nvSpPr>
        <p:spPr>
          <a:xfrm>
            <a:off x="348571" y="5074418"/>
            <a:ext cx="8092043" cy="96125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500"/>
              <a:buFont typeface="Roboto"/>
              <a:buNone/>
              <a:defRPr sz="3500" b="1" i="0">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2"/>
          <p:cNvSpPr>
            <a:spLocks noGrp="1"/>
          </p:cNvSpPr>
          <p:nvPr>
            <p:ph type="pic" idx="2"/>
          </p:nvPr>
        </p:nvSpPr>
        <p:spPr>
          <a:xfrm>
            <a:off x="0" y="0"/>
            <a:ext cx="12192000" cy="4931923"/>
          </a:xfrm>
          <a:prstGeom prst="rect">
            <a:avLst/>
          </a:prstGeom>
          <a:noFill/>
          <a:ln>
            <a:noFill/>
          </a:ln>
        </p:spPr>
      </p:sp>
      <p:pic>
        <p:nvPicPr>
          <p:cNvPr id="47" name="Google Shape;47;p62"/>
          <p:cNvPicPr preferRelativeResize="0"/>
          <p:nvPr/>
        </p:nvPicPr>
        <p:blipFill rotWithShape="1">
          <a:blip r:embed="rId3">
            <a:alphaModFix/>
          </a:blip>
          <a:srcRect/>
          <a:stretch/>
        </p:blipFill>
        <p:spPr>
          <a:xfrm>
            <a:off x="8982255" y="5524234"/>
            <a:ext cx="2595495" cy="718152"/>
          </a:xfrm>
          <a:prstGeom prst="rect">
            <a:avLst/>
          </a:prstGeom>
          <a:noFill/>
          <a:ln>
            <a:noFill/>
          </a:ln>
        </p:spPr>
      </p:pic>
    </p:spTree>
    <p:extLst>
      <p:ext uri="{BB962C8B-B14F-4D97-AF65-F5344CB8AC3E}">
        <p14:creationId xmlns:p14="http://schemas.microsoft.com/office/powerpoint/2010/main" val="30846542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8357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ImageSmall-Gold">
    <p:bg>
      <p:bgRef idx="1001">
        <a:schemeClr val="bg1"/>
      </p:bgRef>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73BF6AA-2E9E-4FB9-A6C9-2D5D7ED63DEB}"/>
              </a:ext>
            </a:extLst>
          </p:cNvPr>
          <p:cNvSpPr>
            <a:spLocks noGrp="1"/>
          </p:cNvSpPr>
          <p:nvPr>
            <p:ph type="body" sz="quarter" idx="11" hasCustomPrompt="1"/>
          </p:nvPr>
        </p:nvSpPr>
        <p:spPr>
          <a:xfrm>
            <a:off x="457200" y="457200"/>
            <a:ext cx="10972801" cy="3773950"/>
          </a:xfrm>
          <a:prstGeom prst="rect">
            <a:avLst/>
          </a:prstGeom>
        </p:spPr>
        <p:txBody>
          <a:bodyPr lIns="0" tIns="0" rIns="0" bIns="0"/>
          <a:lstStyle>
            <a:lvl1pPr marL="0" indent="0">
              <a:buNone/>
              <a:defRPr sz="5000" b="1">
                <a:solidFill>
                  <a:srgbClr val="002D72"/>
                </a:solidFill>
                <a:latin typeface="+mj-lt"/>
                <a:ea typeface="Roboto" pitchFamily="2" charset="0"/>
                <a:cs typeface="Arial" panose="020B0604020202020204" pitchFamily="34" charset="0"/>
              </a:defRPr>
            </a:lvl1pPr>
            <a:lvl2pPr marL="0" indent="0">
              <a:buNone/>
              <a:defRPr sz="3500">
                <a:solidFill>
                  <a:srgbClr val="002D72"/>
                </a:solidFill>
                <a:latin typeface="+mj-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spTree>
    <p:extLst>
      <p:ext uri="{BB962C8B-B14F-4D97-AF65-F5344CB8AC3E}">
        <p14:creationId xmlns:p14="http://schemas.microsoft.com/office/powerpoint/2010/main" val="373629299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56331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197064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rgbClr val="002D72"/>
                </a:solidFill>
              </a:defRPr>
            </a:lvl2pPr>
            <a:lvl3pPr marL="228600" indent="-228600">
              <a:spcBef>
                <a:spcPts val="600"/>
              </a:spcBef>
              <a:buClr>
                <a:srgbClr val="002D72"/>
              </a:buClr>
              <a:buFont typeface="Arial" panose="020B0604020202020204" pitchFamily="34" charset="0"/>
              <a:buChar char="•"/>
              <a:defRPr sz="2200">
                <a:solidFill>
                  <a:srgbClr val="002D72"/>
                </a:solidFill>
              </a:defRPr>
            </a:lvl3pPr>
            <a:lvl4pPr marL="457200" indent="-228600">
              <a:spcBef>
                <a:spcPts val="300"/>
              </a:spcBef>
              <a:buClr>
                <a:srgbClr val="002D72"/>
              </a:buClr>
              <a:buFontTx/>
              <a:buChar char="‒"/>
              <a:defRPr sz="2000">
                <a:solidFill>
                  <a:srgbClr val="002D72"/>
                </a:solidFill>
              </a:defRPr>
            </a:lvl4pPr>
            <a:lvl5pPr marL="822960" indent="-228600">
              <a:spcBef>
                <a:spcPts val="300"/>
              </a:spcBef>
              <a:buFont typeface="Arial" panose="020B0604020202020204" pitchFamily="34" charset="0"/>
              <a:buChar char="•"/>
              <a:defRPr>
                <a:solidFill>
                  <a:srgbClr val="002D7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7143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a:gsLst>
              <a:gs pos="83000">
                <a:srgbClr val="9B9DA0"/>
              </a:gs>
              <a:gs pos="63000">
                <a:srgbClr val="C1C2C4"/>
              </a:gs>
              <a:gs pos="1770">
                <a:schemeClr val="bg1"/>
              </a:gs>
              <a:gs pos="100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rgbClr val="002D72"/>
                </a:solidFill>
              </a:defRPr>
            </a:lvl2pPr>
            <a:lvl3pPr marL="228600" indent="-228600">
              <a:spcBef>
                <a:spcPts val="600"/>
              </a:spcBef>
              <a:buClr>
                <a:srgbClr val="002D72"/>
              </a:buClr>
              <a:buFont typeface="Arial" panose="020B0604020202020204" pitchFamily="34" charset="0"/>
              <a:buChar char="•"/>
              <a:defRPr sz="2200">
                <a:solidFill>
                  <a:srgbClr val="002D72"/>
                </a:solidFill>
              </a:defRPr>
            </a:lvl3pPr>
            <a:lvl4pPr marL="457200" indent="-228600">
              <a:spcBef>
                <a:spcPts val="300"/>
              </a:spcBef>
              <a:buClr>
                <a:srgbClr val="002D72"/>
              </a:buClr>
              <a:buFontTx/>
              <a:buChar char="‒"/>
              <a:defRPr sz="2000">
                <a:solidFill>
                  <a:srgbClr val="002D72"/>
                </a:solidFill>
              </a:defRPr>
            </a:lvl4pPr>
            <a:lvl5pPr marL="822960" indent="-228600">
              <a:spcBef>
                <a:spcPts val="300"/>
              </a:spcBef>
              <a:buFont typeface="Arial" panose="020B0604020202020204" pitchFamily="34" charset="0"/>
              <a:buChar char="•"/>
              <a:defRPr>
                <a:solidFill>
                  <a:srgbClr val="002D7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732274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a:gsLst>
              <a:gs pos="51000">
                <a:srgbClr val="FADD9A"/>
              </a:gs>
              <a:gs pos="80000">
                <a:srgbClr val="F6C553"/>
              </a:gs>
              <a:gs pos="22000">
                <a:srgbClr val="FDF0D3"/>
              </a:gs>
              <a:gs pos="1770">
                <a:schemeClr val="bg1"/>
              </a:gs>
              <a:gs pos="100000">
                <a:schemeClr val="accent3"/>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228600" algn="l" defTabSz="914400" rtl="0" eaLnBrk="1" latinLnBrk="0" hangingPunct="1">
              <a:lnSpc>
                <a:spcPct val="90000"/>
              </a:lnSpc>
              <a:spcBef>
                <a:spcPts val="300"/>
              </a:spcBef>
              <a:buClr>
                <a:srgbClr val="002D72"/>
              </a:buClr>
              <a:buFont typeface="Roboto Lt" pitchFamily="2" charset="0"/>
              <a:buNone/>
              <a:defRPr lang="en-US" sz="2200" kern="1200" dirty="0">
                <a:solidFill>
                  <a:srgbClr val="002D72"/>
                </a:solidFill>
                <a:latin typeface="+mn-lt"/>
                <a:ea typeface="+mn-ea"/>
                <a:cs typeface="+mn-cs"/>
              </a:defRPr>
            </a:lvl2pPr>
            <a:lvl3pPr marL="342900" indent="-342900" algn="l" defTabSz="914400" rtl="0" eaLnBrk="1" latinLnBrk="0" hangingPunct="1">
              <a:lnSpc>
                <a:spcPct val="90000"/>
              </a:lnSpc>
              <a:spcBef>
                <a:spcPts val="600"/>
              </a:spcBef>
              <a:buClr>
                <a:srgbClr val="002D72"/>
              </a:buClr>
              <a:buFont typeface="Arial" panose="020B0604020202020204" pitchFamily="34" charset="0"/>
              <a:buChar char="•"/>
              <a:defRPr lang="en-US" sz="2200" kern="1200" dirty="0">
                <a:solidFill>
                  <a:srgbClr val="002D72"/>
                </a:solidFill>
                <a:latin typeface="+mn-lt"/>
                <a:ea typeface="+mn-ea"/>
                <a:cs typeface="+mn-cs"/>
              </a:defRPr>
            </a:lvl3pPr>
            <a:lvl4pPr marL="457200" indent="-228600" algn="l" defTabSz="914400" rtl="0" eaLnBrk="1" latinLnBrk="0" hangingPunct="1">
              <a:lnSpc>
                <a:spcPct val="90000"/>
              </a:lnSpc>
              <a:spcBef>
                <a:spcPts val="300"/>
              </a:spcBef>
              <a:buClr>
                <a:srgbClr val="002D72"/>
              </a:buClr>
              <a:buFontTx/>
              <a:buChar char="‒"/>
              <a:defRPr lang="en-US" sz="2200" kern="1200" dirty="0">
                <a:solidFill>
                  <a:srgbClr val="002D72"/>
                </a:solidFill>
                <a:latin typeface="+mn-lt"/>
                <a:ea typeface="+mn-ea"/>
                <a:cs typeface="+mn-cs"/>
              </a:defRPr>
            </a:lvl4pPr>
            <a:lvl5pPr marL="822960" indent="-228600" algn="l" defTabSz="914400" rtl="0" eaLnBrk="1" latinLnBrk="0" hangingPunct="1">
              <a:lnSpc>
                <a:spcPct val="90000"/>
              </a:lnSpc>
              <a:spcBef>
                <a:spcPts val="300"/>
              </a:spcBef>
              <a:buClr>
                <a:srgbClr val="002D72"/>
              </a:buClr>
              <a:buFont typeface="Arial" panose="020B0604020202020204" pitchFamily="34" charset="0"/>
              <a:buChar char="•"/>
              <a:defRPr lang="en-US" sz="2200" kern="1200" dirty="0">
                <a:solidFill>
                  <a:srgbClr val="002D72"/>
                </a:solidFill>
                <a:latin typeface="+mn-lt"/>
                <a:ea typeface="+mn-ea"/>
                <a:cs typeface="+mn-cs"/>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08123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a:gsLst>
              <a:gs pos="91000">
                <a:srgbClr val="5473A1"/>
              </a:gs>
              <a:gs pos="77000">
                <a:srgbClr val="859BBC"/>
              </a:gs>
              <a:gs pos="48000">
                <a:srgbClr val="CAD4E2"/>
              </a:gs>
              <a:gs pos="1770">
                <a:schemeClr val="bg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rgbClr val="002D72"/>
                </a:solidFill>
              </a:defRPr>
            </a:lvl2pPr>
            <a:lvl3pPr marL="228600" indent="-228600">
              <a:spcBef>
                <a:spcPts val="600"/>
              </a:spcBef>
              <a:buClr>
                <a:srgbClr val="002D72"/>
              </a:buClr>
              <a:buFont typeface="Arial" panose="020B0604020202020204" pitchFamily="34" charset="0"/>
              <a:buChar char="•"/>
              <a:defRPr sz="2200">
                <a:solidFill>
                  <a:srgbClr val="002D72"/>
                </a:solidFill>
              </a:defRPr>
            </a:lvl3pPr>
            <a:lvl4pPr marL="457200" indent="-228600">
              <a:spcBef>
                <a:spcPts val="300"/>
              </a:spcBef>
              <a:buClr>
                <a:srgbClr val="002D72"/>
              </a:buClr>
              <a:buFontTx/>
              <a:buChar char="‒"/>
              <a:defRPr sz="2000">
                <a:solidFill>
                  <a:srgbClr val="002D72"/>
                </a:solidFill>
              </a:defRPr>
            </a:lvl4pPr>
            <a:lvl5pPr marL="822960" indent="-228600">
              <a:spcBef>
                <a:spcPts val="300"/>
              </a:spcBef>
              <a:buFont typeface="Arial" panose="020B0604020202020204" pitchFamily="34" charset="0"/>
              <a:buChar char="•"/>
              <a:defRPr>
                <a:solidFill>
                  <a:srgbClr val="002D7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01877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a:gsLst>
              <a:gs pos="1770">
                <a:schemeClr val="bg1"/>
              </a:gs>
              <a:gs pos="69000">
                <a:srgbClr val="8EBDD7"/>
              </a:gs>
              <a:gs pos="30000">
                <a:srgbClr val="D1E4EF"/>
              </a:gs>
              <a:gs pos="99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rgbClr val="002D72"/>
                </a:solidFill>
              </a:defRPr>
            </a:lvl2pPr>
            <a:lvl3pPr marL="228600" indent="-228600">
              <a:spcBef>
                <a:spcPts val="600"/>
              </a:spcBef>
              <a:buClr>
                <a:srgbClr val="002D72"/>
              </a:buClr>
              <a:buFont typeface="Arial" panose="020B0604020202020204" pitchFamily="34" charset="0"/>
              <a:buChar char="•"/>
              <a:defRPr sz="2200">
                <a:solidFill>
                  <a:srgbClr val="002D72"/>
                </a:solidFill>
              </a:defRPr>
            </a:lvl3pPr>
            <a:lvl4pPr marL="457200" indent="-228600">
              <a:spcBef>
                <a:spcPts val="300"/>
              </a:spcBef>
              <a:buClr>
                <a:srgbClr val="002D72"/>
              </a:buClr>
              <a:buFontTx/>
              <a:buChar char="‒"/>
              <a:defRPr sz="2000">
                <a:solidFill>
                  <a:srgbClr val="002D72"/>
                </a:solidFill>
              </a:defRPr>
            </a:lvl4pPr>
            <a:lvl5pPr marL="822960" indent="-228600">
              <a:spcBef>
                <a:spcPts val="300"/>
              </a:spcBef>
              <a:buFont typeface="Arial" panose="020B0604020202020204" pitchFamily="34" charset="0"/>
              <a:buChar char="•"/>
              <a:defRPr>
                <a:solidFill>
                  <a:srgbClr val="002D7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55561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416334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Small-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84904F7A-8E23-443D-8FE2-9F4D7E3EFA1A}"/>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rgbClr val="006BA6"/>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6" name="Picture Placeholder 5">
            <a:extLst>
              <a:ext uri="{FF2B5EF4-FFF2-40B4-BE49-F238E27FC236}">
                <a16:creationId xmlns:a16="http://schemas.microsoft.com/office/drawing/2014/main" id="{17A56B23-6FD4-4854-A7A7-0EBAE3DD6126}"/>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pic>
        <p:nvPicPr>
          <p:cNvPr id="9" name="Picture 8">
            <a:extLst>
              <a:ext uri="{FF2B5EF4-FFF2-40B4-BE49-F238E27FC236}">
                <a16:creationId xmlns:a16="http://schemas.microsoft.com/office/drawing/2014/main" id="{5D209D64-36E8-4F0E-AF11-CDDCFF3EFE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54147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98038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51050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510526F3-9E39-4AB9-96D7-D7FBDB3606C4}"/>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786675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6590F456-B2AA-464E-B6CB-5CE5BB6BEC9B}"/>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115179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9E6D8E7B-D1E5-42E3-AB28-A6EBBCF91A70}"/>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24534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B000A832-9EEF-4427-BF9B-96952AFC8F4D}"/>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396031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Large-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Input Title Here </a:t>
            </a:r>
          </a:p>
        </p:txBody>
      </p:sp>
      <p:sp>
        <p:nvSpPr>
          <p:cNvPr id="9" name="Picture Placeholder 2">
            <a:extLst>
              <a:ext uri="{FF2B5EF4-FFF2-40B4-BE49-F238E27FC236}">
                <a16:creationId xmlns:a16="http://schemas.microsoft.com/office/drawing/2014/main" id="{89809B08-66B4-4623-9302-A9EDC31D2D40}"/>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pic>
        <p:nvPicPr>
          <p:cNvPr id="10" name="Picture 9">
            <a:extLst>
              <a:ext uri="{FF2B5EF4-FFF2-40B4-BE49-F238E27FC236}">
                <a16:creationId xmlns:a16="http://schemas.microsoft.com/office/drawing/2014/main" id="{CE955795-B7CC-423E-86B6-81ED3B55C5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481916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p>
            <a:r>
              <a:rPr lang="en-US"/>
              <a:t>Click to edit Master title style</a:t>
            </a:r>
          </a:p>
        </p:txBody>
      </p:sp>
      <p:sp>
        <p:nvSpPr>
          <p:cNvPr id="3" name="Content Placeholder 2"/>
          <p:cNvSpPr>
            <a:spLocks noGrp="1"/>
          </p:cNvSpPr>
          <p:nvPr>
            <p:ph idx="1"/>
          </p:nvPr>
        </p:nvSpPr>
        <p:spPr>
          <a:xfrm>
            <a:off x="609600" y="1849967"/>
            <a:ext cx="10972800" cy="422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222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NYS Blue Call Out w-text">
  <p:cSld name="1_NYS Blue Call Out w-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11649364" y="6492875"/>
            <a:ext cx="542800" cy="365200"/>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1200">
                <a:solidFill>
                  <a:srgbClr val="63666A"/>
                </a:solidFill>
                <a:latin typeface="Arial"/>
                <a:ea typeface="Arial"/>
                <a:cs typeface="Arial"/>
                <a:sym typeface="Arial"/>
              </a:defRPr>
            </a:lvl1pPr>
            <a:lvl2pPr marL="0" lvl="1" indent="0" algn="l">
              <a:spcBef>
                <a:spcPts val="0"/>
              </a:spcBef>
              <a:buNone/>
              <a:defRPr sz="1200">
                <a:solidFill>
                  <a:srgbClr val="63666A"/>
                </a:solidFill>
                <a:latin typeface="Arial"/>
                <a:ea typeface="Arial"/>
                <a:cs typeface="Arial"/>
                <a:sym typeface="Arial"/>
              </a:defRPr>
            </a:lvl2pPr>
            <a:lvl3pPr marL="0" lvl="2" indent="0" algn="l">
              <a:spcBef>
                <a:spcPts val="0"/>
              </a:spcBef>
              <a:buNone/>
              <a:defRPr sz="1200">
                <a:solidFill>
                  <a:srgbClr val="63666A"/>
                </a:solidFill>
                <a:latin typeface="Arial"/>
                <a:ea typeface="Arial"/>
                <a:cs typeface="Arial"/>
                <a:sym typeface="Arial"/>
              </a:defRPr>
            </a:lvl3pPr>
            <a:lvl4pPr marL="0" lvl="3" indent="0" algn="l">
              <a:spcBef>
                <a:spcPts val="0"/>
              </a:spcBef>
              <a:buNone/>
              <a:defRPr sz="1200">
                <a:solidFill>
                  <a:srgbClr val="63666A"/>
                </a:solidFill>
                <a:latin typeface="Arial"/>
                <a:ea typeface="Arial"/>
                <a:cs typeface="Arial"/>
                <a:sym typeface="Arial"/>
              </a:defRPr>
            </a:lvl4pPr>
            <a:lvl5pPr marL="0" lvl="4" indent="0" algn="l">
              <a:spcBef>
                <a:spcPts val="0"/>
              </a:spcBef>
              <a:buNone/>
              <a:defRPr sz="1200">
                <a:solidFill>
                  <a:srgbClr val="63666A"/>
                </a:solidFill>
                <a:latin typeface="Arial"/>
                <a:ea typeface="Arial"/>
                <a:cs typeface="Arial"/>
                <a:sym typeface="Arial"/>
              </a:defRPr>
            </a:lvl5pPr>
            <a:lvl6pPr marL="0" lvl="5" indent="0" algn="l">
              <a:spcBef>
                <a:spcPts val="0"/>
              </a:spcBef>
              <a:buNone/>
              <a:defRPr sz="1200">
                <a:solidFill>
                  <a:srgbClr val="63666A"/>
                </a:solidFill>
                <a:latin typeface="Arial"/>
                <a:ea typeface="Arial"/>
                <a:cs typeface="Arial"/>
                <a:sym typeface="Arial"/>
              </a:defRPr>
            </a:lvl6pPr>
            <a:lvl7pPr marL="0" lvl="6" indent="0" algn="l">
              <a:spcBef>
                <a:spcPts val="0"/>
              </a:spcBef>
              <a:buNone/>
              <a:defRPr sz="1200">
                <a:solidFill>
                  <a:srgbClr val="63666A"/>
                </a:solidFill>
                <a:latin typeface="Arial"/>
                <a:ea typeface="Arial"/>
                <a:cs typeface="Arial"/>
                <a:sym typeface="Arial"/>
              </a:defRPr>
            </a:lvl7pPr>
            <a:lvl8pPr marL="0" lvl="7" indent="0" algn="l">
              <a:spcBef>
                <a:spcPts val="0"/>
              </a:spcBef>
              <a:buNone/>
              <a:defRPr sz="1200">
                <a:solidFill>
                  <a:srgbClr val="63666A"/>
                </a:solidFill>
                <a:latin typeface="Arial"/>
                <a:ea typeface="Arial"/>
                <a:cs typeface="Arial"/>
                <a:sym typeface="Arial"/>
              </a:defRPr>
            </a:lvl8pPr>
            <a:lvl9pPr marL="0" lvl="8" indent="0" algn="l">
              <a:spcBef>
                <a:spcPts val="0"/>
              </a:spcBef>
              <a:buNone/>
              <a:defRPr sz="1200">
                <a:solidFill>
                  <a:srgbClr val="63666A"/>
                </a:solidFill>
                <a:latin typeface="Arial"/>
                <a:ea typeface="Arial"/>
                <a:cs typeface="Arial"/>
                <a:sym typeface="Arial"/>
              </a:defRPr>
            </a:lvl9pPr>
          </a:lstStyle>
          <a:p>
            <a:fld id="{00000000-1234-1234-1234-123412341234}" type="slidenum">
              <a:rPr lang="en" smtClean="0"/>
              <a:pPr/>
              <a:t>‹#›</a:t>
            </a:fld>
            <a:endParaRPr lang="en"/>
          </a:p>
        </p:txBody>
      </p:sp>
      <p:sp>
        <p:nvSpPr>
          <p:cNvPr id="54" name="Google Shape;54;p11"/>
          <p:cNvSpPr txBox="1">
            <a:spLocks noGrp="1"/>
          </p:cNvSpPr>
          <p:nvPr>
            <p:ph type="body" idx="1"/>
          </p:nvPr>
        </p:nvSpPr>
        <p:spPr>
          <a:xfrm>
            <a:off x="354065" y="615509"/>
            <a:ext cx="4413200" cy="5867600"/>
          </a:xfrm>
          <a:prstGeom prst="rect">
            <a:avLst/>
          </a:prstGeom>
          <a:noFill/>
          <a:ln>
            <a:noFill/>
          </a:ln>
        </p:spPr>
        <p:txBody>
          <a:bodyPr spcFirstLastPara="1" wrap="square" lIns="0" tIns="0" rIns="0" bIns="0" anchor="t" anchorCtr="0">
            <a:noAutofit/>
          </a:bodyPr>
          <a:lstStyle>
            <a:lvl1pPr marL="609585" lvl="0" indent="-304792" algn="l">
              <a:lnSpc>
                <a:spcPct val="90000"/>
              </a:lnSpc>
              <a:spcBef>
                <a:spcPts val="1200"/>
              </a:spcBef>
              <a:spcAft>
                <a:spcPts val="0"/>
              </a:spcAft>
              <a:buClr>
                <a:schemeClr val="lt1"/>
              </a:buClr>
              <a:buSzPts val="3800"/>
              <a:buNone/>
              <a:defRPr sz="5067" b="1">
                <a:solidFill>
                  <a:schemeClr val="lt1"/>
                </a:solidFill>
                <a:latin typeface="Roboto"/>
                <a:ea typeface="Roboto"/>
                <a:cs typeface="Roboto"/>
                <a:sym typeface="Roboto"/>
              </a:defRPr>
            </a:lvl1pPr>
            <a:lvl2pPr marL="1219170" lvl="1" indent="-448722" algn="l">
              <a:lnSpc>
                <a:spcPct val="90000"/>
              </a:lnSpc>
              <a:spcBef>
                <a:spcPts val="667"/>
              </a:spcBef>
              <a:spcAft>
                <a:spcPts val="0"/>
              </a:spcAft>
              <a:buClr>
                <a:schemeClr val="lt1"/>
              </a:buClr>
              <a:buSzPts val="1700"/>
              <a:buFont typeface="Roboto"/>
              <a:buChar char="&gt;"/>
              <a:defRPr sz="2267">
                <a:solidFill>
                  <a:schemeClr val="lt1"/>
                </a:solidFill>
              </a:defRPr>
            </a:lvl2pPr>
            <a:lvl3pPr marL="1828754" lvl="2" indent="-431789" algn="l">
              <a:lnSpc>
                <a:spcPct val="90000"/>
              </a:lnSpc>
              <a:spcBef>
                <a:spcPts val="667"/>
              </a:spcBef>
              <a:spcAft>
                <a:spcPts val="0"/>
              </a:spcAft>
              <a:buSzPts val="1500"/>
              <a:buChar char="•"/>
              <a:defRPr>
                <a:solidFill>
                  <a:schemeClr val="lt1"/>
                </a:solidFill>
              </a:defRPr>
            </a:lvl3pPr>
            <a:lvl4pPr marL="2438339" lvl="3" indent="-423323" algn="l">
              <a:lnSpc>
                <a:spcPct val="90000"/>
              </a:lnSpc>
              <a:spcBef>
                <a:spcPts val="533"/>
              </a:spcBef>
              <a:spcAft>
                <a:spcPts val="0"/>
              </a:spcAft>
              <a:buSzPts val="1400"/>
              <a:buFont typeface="Roboto"/>
              <a:buChar char="-"/>
              <a:defRPr>
                <a:solidFill>
                  <a:schemeClr val="lt1"/>
                </a:solidFill>
              </a:defRPr>
            </a:lvl4pPr>
            <a:lvl5pPr marL="3047924" lvl="4" indent="-423323" algn="l">
              <a:lnSpc>
                <a:spcPct val="90000"/>
              </a:lnSpc>
              <a:spcBef>
                <a:spcPts val="533"/>
              </a:spcBef>
              <a:spcAft>
                <a:spcPts val="0"/>
              </a:spcAft>
              <a:buClr>
                <a:schemeClr val="dk2"/>
              </a:buClr>
              <a:buSzPts val="1400"/>
              <a:buChar char="•"/>
              <a:defRPr>
                <a:solidFill>
                  <a:schemeClr val="dk2"/>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5" name="Google Shape;55;p11"/>
          <p:cNvSpPr txBox="1">
            <a:spLocks noGrp="1"/>
          </p:cNvSpPr>
          <p:nvPr>
            <p:ph type="body" idx="2"/>
          </p:nvPr>
        </p:nvSpPr>
        <p:spPr>
          <a:xfrm>
            <a:off x="5426408" y="615612"/>
            <a:ext cx="6222800" cy="5867600"/>
          </a:xfrm>
          <a:prstGeom prst="rect">
            <a:avLst/>
          </a:prstGeom>
          <a:noFill/>
          <a:ln>
            <a:noFill/>
          </a:ln>
        </p:spPr>
        <p:txBody>
          <a:bodyPr spcFirstLastPara="1" wrap="square" lIns="0" tIns="0" rIns="0" bIns="0" anchor="t" anchorCtr="0">
            <a:noAutofit/>
          </a:bodyPr>
          <a:lstStyle>
            <a:lvl1pPr marL="609585" lvl="0" indent="-304792" algn="l">
              <a:lnSpc>
                <a:spcPct val="90000"/>
              </a:lnSpc>
              <a:spcBef>
                <a:spcPts val="1200"/>
              </a:spcBef>
              <a:spcAft>
                <a:spcPts val="0"/>
              </a:spcAft>
              <a:buClr>
                <a:schemeClr val="accent1"/>
              </a:buClr>
              <a:buSzPts val="1800"/>
              <a:buNone/>
              <a:defRPr sz="2400" b="1">
                <a:solidFill>
                  <a:schemeClr val="accent1"/>
                </a:solidFill>
                <a:latin typeface="Roboto"/>
                <a:ea typeface="Roboto"/>
                <a:cs typeface="Roboto"/>
                <a:sym typeface="Roboto"/>
              </a:defRPr>
            </a:lvl1pPr>
            <a:lvl2pPr marL="1219170" lvl="1" indent="-304792" algn="l">
              <a:lnSpc>
                <a:spcPct val="90000"/>
              </a:lnSpc>
              <a:spcBef>
                <a:spcPts val="267"/>
              </a:spcBef>
              <a:spcAft>
                <a:spcPts val="0"/>
              </a:spcAft>
              <a:buClr>
                <a:schemeClr val="dk2"/>
              </a:buClr>
              <a:buSzPts val="1700"/>
              <a:buFont typeface="Roboto"/>
              <a:buNone/>
              <a:defRPr sz="2267">
                <a:solidFill>
                  <a:schemeClr val="dk2"/>
                </a:solidFill>
              </a:defRPr>
            </a:lvl2pPr>
            <a:lvl3pPr marL="1828754" lvl="2" indent="-448722" algn="l">
              <a:lnSpc>
                <a:spcPct val="90000"/>
              </a:lnSpc>
              <a:spcBef>
                <a:spcPts val="667"/>
              </a:spcBef>
              <a:spcAft>
                <a:spcPts val="0"/>
              </a:spcAft>
              <a:buClr>
                <a:schemeClr val="dk2"/>
              </a:buClr>
              <a:buSzPts val="1700"/>
              <a:buFont typeface="Roboto"/>
              <a:buChar char="&gt;"/>
              <a:defRPr sz="2267">
                <a:solidFill>
                  <a:schemeClr val="dk2"/>
                </a:solidFill>
              </a:defRPr>
            </a:lvl3pPr>
            <a:lvl4pPr marL="2438339" lvl="3" indent="-431789" algn="l">
              <a:lnSpc>
                <a:spcPct val="90000"/>
              </a:lnSpc>
              <a:spcBef>
                <a:spcPts val="267"/>
              </a:spcBef>
              <a:spcAft>
                <a:spcPts val="0"/>
              </a:spcAft>
              <a:buClr>
                <a:schemeClr val="dk2"/>
              </a:buClr>
              <a:buSzPts val="1500"/>
              <a:buFont typeface="Arial"/>
              <a:buChar char="•"/>
              <a:defRPr sz="2000">
                <a:solidFill>
                  <a:schemeClr val="dk2"/>
                </a:solidFill>
              </a:defRPr>
            </a:lvl4pPr>
            <a:lvl5pPr marL="3047924" lvl="4" indent="-423323" algn="l">
              <a:lnSpc>
                <a:spcPct val="90000"/>
              </a:lnSpc>
              <a:spcBef>
                <a:spcPts val="267"/>
              </a:spcBef>
              <a:spcAft>
                <a:spcPts val="0"/>
              </a:spcAft>
              <a:buClr>
                <a:schemeClr val="dk2"/>
              </a:buClr>
              <a:buSzPts val="1400"/>
              <a:buFont typeface="Roboto"/>
              <a:buChar char="-"/>
              <a:defRPr>
                <a:solidFill>
                  <a:schemeClr val="dk2"/>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2266850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ne Column">
  <p:cSld name="4_One Column">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11649364" y="6492875"/>
            <a:ext cx="542800" cy="365200"/>
          </a:xfrm>
          <a:prstGeom prst="rect">
            <a:avLst/>
          </a:prstGeom>
          <a:noFill/>
          <a:ln>
            <a:noFill/>
          </a:ln>
        </p:spPr>
        <p:txBody>
          <a:bodyPr spcFirstLastPara="1" wrap="square" lIns="68575" tIns="34275" rIns="68575" bIns="34275" anchor="t"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fld id="{00000000-1234-1234-1234-123412341234}" type="slidenum">
              <a:rPr lang="en" smtClean="0"/>
              <a:pPr/>
              <a:t>‹#›</a:t>
            </a:fld>
            <a:endParaRPr lang="en"/>
          </a:p>
        </p:txBody>
      </p:sp>
      <p:sp>
        <p:nvSpPr>
          <p:cNvPr id="34" name="Google Shape;34;p7"/>
          <p:cNvSpPr/>
          <p:nvPr/>
        </p:nvSpPr>
        <p:spPr>
          <a:xfrm>
            <a:off x="546956" y="544628"/>
            <a:ext cx="11645200" cy="1325600"/>
          </a:xfrm>
          <a:prstGeom prst="rect">
            <a:avLst/>
          </a:prstGeom>
          <a:gradFill>
            <a:gsLst>
              <a:gs pos="0">
                <a:schemeClr val="lt1"/>
              </a:gs>
              <a:gs pos="1770">
                <a:schemeClr val="lt1"/>
              </a:gs>
              <a:gs pos="31000">
                <a:srgbClr val="EAF2FF"/>
              </a:gs>
              <a:gs pos="56000">
                <a:srgbClr val="9BC2FF"/>
              </a:gs>
              <a:gs pos="81000">
                <a:srgbClr val="56A4D9"/>
              </a:gs>
              <a:gs pos="100000">
                <a:srgbClr val="0088CE"/>
              </a:gs>
            </a:gsLst>
            <a:lin ang="0" scaled="0"/>
          </a:gra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a:solidFill>
                <a:schemeClr val="lt1"/>
              </a:solidFill>
              <a:latin typeface="Roboto"/>
              <a:ea typeface="Roboto"/>
              <a:cs typeface="Roboto"/>
              <a:sym typeface="Roboto"/>
            </a:endParaRPr>
          </a:p>
        </p:txBody>
      </p:sp>
      <p:sp>
        <p:nvSpPr>
          <p:cNvPr id="35" name="Google Shape;35;p7"/>
          <p:cNvSpPr txBox="1">
            <a:spLocks noGrp="1"/>
          </p:cNvSpPr>
          <p:nvPr>
            <p:ph type="title"/>
          </p:nvPr>
        </p:nvSpPr>
        <p:spPr>
          <a:xfrm>
            <a:off x="546956" y="550435"/>
            <a:ext cx="11098000" cy="13256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002D72"/>
              </a:buClr>
              <a:buSzPts val="3000"/>
              <a:buFont typeface="Roboto"/>
              <a:buNone/>
              <a:defRPr sz="4000">
                <a:solidFill>
                  <a:srgbClr val="002D72"/>
                </a:solidFill>
                <a:latin typeface="Roboto"/>
                <a:ea typeface="Roboto"/>
                <a:cs typeface="Roboto"/>
                <a:sym typeface="Roboto"/>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6" name="Google Shape;36;p7"/>
          <p:cNvSpPr txBox="1">
            <a:spLocks noGrp="1"/>
          </p:cNvSpPr>
          <p:nvPr>
            <p:ph type="body" idx="1"/>
          </p:nvPr>
        </p:nvSpPr>
        <p:spPr>
          <a:xfrm>
            <a:off x="547688" y="2142811"/>
            <a:ext cx="11101600" cy="4170400"/>
          </a:xfrm>
          <a:prstGeom prst="rect">
            <a:avLst/>
          </a:prstGeom>
          <a:noFill/>
          <a:ln>
            <a:noFill/>
          </a:ln>
        </p:spPr>
        <p:txBody>
          <a:bodyPr spcFirstLastPara="1" wrap="square" lIns="0" tIns="0" rIns="0" bIns="0" anchor="t" anchorCtr="0">
            <a:noAutofit/>
          </a:bodyPr>
          <a:lstStyle>
            <a:lvl1pPr marL="609585" lvl="0" indent="-304792" algn="l">
              <a:lnSpc>
                <a:spcPct val="90000"/>
              </a:lnSpc>
              <a:spcBef>
                <a:spcPts val="1200"/>
              </a:spcBef>
              <a:spcAft>
                <a:spcPts val="0"/>
              </a:spcAft>
              <a:buClr>
                <a:schemeClr val="accent3"/>
              </a:buClr>
              <a:buSzPts val="1800"/>
              <a:buNone/>
              <a:defRPr sz="2400" b="1">
                <a:solidFill>
                  <a:schemeClr val="accent3"/>
                </a:solidFill>
                <a:latin typeface="Roboto"/>
                <a:ea typeface="Roboto"/>
                <a:cs typeface="Roboto"/>
                <a:sym typeface="Roboto"/>
              </a:defRPr>
            </a:lvl1pPr>
            <a:lvl2pPr marL="1219170" lvl="1" indent="-304792" algn="l">
              <a:lnSpc>
                <a:spcPct val="90000"/>
              </a:lnSpc>
              <a:spcBef>
                <a:spcPts val="267"/>
              </a:spcBef>
              <a:spcAft>
                <a:spcPts val="0"/>
              </a:spcAft>
              <a:buClr>
                <a:schemeClr val="dk2"/>
              </a:buClr>
              <a:buSzPts val="1700"/>
              <a:buFont typeface="Roboto"/>
              <a:buNone/>
              <a:defRPr sz="2267">
                <a:solidFill>
                  <a:schemeClr val="dk2"/>
                </a:solidFill>
              </a:defRPr>
            </a:lvl2pPr>
            <a:lvl3pPr marL="1828754" lvl="2" indent="-448722" algn="l">
              <a:lnSpc>
                <a:spcPct val="90000"/>
              </a:lnSpc>
              <a:spcBef>
                <a:spcPts val="667"/>
              </a:spcBef>
              <a:spcAft>
                <a:spcPts val="0"/>
              </a:spcAft>
              <a:buClr>
                <a:schemeClr val="dk2"/>
              </a:buClr>
              <a:buSzPts val="1700"/>
              <a:buFont typeface="Roboto"/>
              <a:buChar char="&gt;"/>
              <a:defRPr sz="2267">
                <a:solidFill>
                  <a:schemeClr val="dk2"/>
                </a:solidFill>
              </a:defRPr>
            </a:lvl3pPr>
            <a:lvl4pPr marL="2438339" lvl="3" indent="-431789" algn="l">
              <a:lnSpc>
                <a:spcPct val="90000"/>
              </a:lnSpc>
              <a:spcBef>
                <a:spcPts val="267"/>
              </a:spcBef>
              <a:spcAft>
                <a:spcPts val="0"/>
              </a:spcAft>
              <a:buClr>
                <a:schemeClr val="dk2"/>
              </a:buClr>
              <a:buSzPts val="1500"/>
              <a:buFont typeface="Arial"/>
              <a:buChar char="•"/>
              <a:defRPr sz="2000">
                <a:solidFill>
                  <a:schemeClr val="dk2"/>
                </a:solidFill>
              </a:defRPr>
            </a:lvl4pPr>
            <a:lvl5pPr marL="3047924" lvl="4" indent="-423323" algn="l">
              <a:lnSpc>
                <a:spcPct val="90000"/>
              </a:lnSpc>
              <a:spcBef>
                <a:spcPts val="267"/>
              </a:spcBef>
              <a:spcAft>
                <a:spcPts val="0"/>
              </a:spcAft>
              <a:buClr>
                <a:schemeClr val="dk2"/>
              </a:buClr>
              <a:buSzPts val="1400"/>
              <a:buFont typeface="Roboto"/>
              <a:buChar char="-"/>
              <a:defRPr>
                <a:solidFill>
                  <a:schemeClr val="dk2"/>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81351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415600" y="2867800"/>
            <a:ext cx="11360800" cy="11224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21" name="Google Shape;121;p28"/>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5182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Small-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FD07CEBD-C5A9-4D33-A48F-456B6362BF30}"/>
              </a:ext>
            </a:extLst>
          </p:cNvPr>
          <p:cNvSpPr>
            <a:spLocks noGrp="1"/>
          </p:cNvSpPr>
          <p:nvPr>
            <p:ph type="body" sz="quarter" idx="14" hasCustomPrompt="1"/>
          </p:nvPr>
        </p:nvSpPr>
        <p:spPr>
          <a:xfrm>
            <a:off x="348571" y="5406886"/>
            <a:ext cx="7744841" cy="1227377"/>
          </a:xfrm>
          <a:prstGeom prst="rect">
            <a:avLst/>
          </a:prstGeom>
        </p:spPr>
        <p:txBody>
          <a:bodyPr lIns="0" tIns="0" rIns="0" bIns="0"/>
          <a:lstStyle>
            <a:lvl1pPr marL="0" indent="0">
              <a:buNone/>
              <a:defRPr sz="2000" b="1" i="0">
                <a:solidFill>
                  <a:schemeClr val="bg1"/>
                </a:solidFill>
                <a:latin typeface="Roboto" pitchFamily="2" charset="0"/>
                <a:ea typeface="Roboto"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840D9923-0D77-43FB-9123-FE9ED3F6C63A}"/>
              </a:ext>
            </a:extLst>
          </p:cNvPr>
          <p:cNvSpPr>
            <a:spLocks noGrp="1"/>
          </p:cNvSpPr>
          <p:nvPr>
            <p:ph type="pic" sz="quarter" idx="15"/>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2" name="Text Placeholder 4">
            <a:extLst>
              <a:ext uri="{FF2B5EF4-FFF2-40B4-BE49-F238E27FC236}">
                <a16:creationId xmlns:a16="http://schemas.microsoft.com/office/drawing/2014/main" id="{573BF6AA-2E9E-4FB9-A6C9-2D5D7ED63DEB}"/>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3"/>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0" name="Picture 9">
            <a:extLst>
              <a:ext uri="{FF2B5EF4-FFF2-40B4-BE49-F238E27FC236}">
                <a16:creationId xmlns:a16="http://schemas.microsoft.com/office/drawing/2014/main" id="{F2B3ACF6-16F6-496D-92F8-DAC4542D16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3900492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lumn">
  <p:cSld name="1_Two Column">
    <p:spTree>
      <p:nvGrpSpPr>
        <p:cNvPr id="1" name="Shape 95"/>
        <p:cNvGrpSpPr/>
        <p:nvPr/>
      </p:nvGrpSpPr>
      <p:grpSpPr>
        <a:xfrm>
          <a:off x="0" y="0"/>
          <a:ext cx="0" cy="0"/>
          <a:chOff x="0" y="0"/>
          <a:chExt cx="0" cy="0"/>
        </a:xfrm>
      </p:grpSpPr>
      <p:sp>
        <p:nvSpPr>
          <p:cNvPr id="96" name="Google Shape;96;p74"/>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chemeClr val="dk1"/>
                </a:solidFill>
                <a:latin typeface="Arial"/>
                <a:ea typeface="Arial"/>
                <a:cs typeface="Arial"/>
                <a:sym typeface="Arial"/>
              </a:defRPr>
            </a:lvl1pPr>
            <a:lvl2pPr marL="0" lvl="1" indent="0" algn="l">
              <a:spcBef>
                <a:spcPts val="0"/>
              </a:spcBef>
              <a:buNone/>
              <a:defRPr sz="1200">
                <a:solidFill>
                  <a:schemeClr val="dk1"/>
                </a:solidFill>
                <a:latin typeface="Arial"/>
                <a:ea typeface="Arial"/>
                <a:cs typeface="Arial"/>
                <a:sym typeface="Arial"/>
              </a:defRPr>
            </a:lvl2pPr>
            <a:lvl3pPr marL="0" lvl="2" indent="0" algn="l">
              <a:spcBef>
                <a:spcPts val="0"/>
              </a:spcBef>
              <a:buNone/>
              <a:defRPr sz="1200">
                <a:solidFill>
                  <a:schemeClr val="dk1"/>
                </a:solidFill>
                <a:latin typeface="Arial"/>
                <a:ea typeface="Arial"/>
                <a:cs typeface="Arial"/>
                <a:sym typeface="Arial"/>
              </a:defRPr>
            </a:lvl3pPr>
            <a:lvl4pPr marL="0" lvl="3" indent="0" algn="l">
              <a:spcBef>
                <a:spcPts val="0"/>
              </a:spcBef>
              <a:buNone/>
              <a:defRPr sz="1200">
                <a:solidFill>
                  <a:schemeClr val="dk1"/>
                </a:solidFill>
                <a:latin typeface="Arial"/>
                <a:ea typeface="Arial"/>
                <a:cs typeface="Arial"/>
                <a:sym typeface="Arial"/>
              </a:defRPr>
            </a:lvl4pPr>
            <a:lvl5pPr marL="0" lvl="4" indent="0" algn="l">
              <a:spcBef>
                <a:spcPts val="0"/>
              </a:spcBef>
              <a:buNone/>
              <a:defRPr sz="1200">
                <a:solidFill>
                  <a:schemeClr val="dk1"/>
                </a:solidFill>
                <a:latin typeface="Arial"/>
                <a:ea typeface="Arial"/>
                <a:cs typeface="Arial"/>
                <a:sym typeface="Arial"/>
              </a:defRPr>
            </a:lvl5pPr>
            <a:lvl6pPr marL="0" lvl="5" indent="0" algn="l">
              <a:spcBef>
                <a:spcPts val="0"/>
              </a:spcBef>
              <a:buNone/>
              <a:defRPr sz="1200">
                <a:solidFill>
                  <a:schemeClr val="dk1"/>
                </a:solidFill>
                <a:latin typeface="Arial"/>
                <a:ea typeface="Arial"/>
                <a:cs typeface="Arial"/>
                <a:sym typeface="Arial"/>
              </a:defRPr>
            </a:lvl6pPr>
            <a:lvl7pPr marL="0" lvl="6" indent="0" algn="l">
              <a:spcBef>
                <a:spcPts val="0"/>
              </a:spcBef>
              <a:buNone/>
              <a:defRPr sz="1200">
                <a:solidFill>
                  <a:schemeClr val="dk1"/>
                </a:solidFill>
                <a:latin typeface="Arial"/>
                <a:ea typeface="Arial"/>
                <a:cs typeface="Arial"/>
                <a:sym typeface="Arial"/>
              </a:defRPr>
            </a:lvl7pPr>
            <a:lvl8pPr marL="0" lvl="7" indent="0" algn="l">
              <a:spcBef>
                <a:spcPts val="0"/>
              </a:spcBef>
              <a:buNone/>
              <a:defRPr sz="1200">
                <a:solidFill>
                  <a:schemeClr val="dk1"/>
                </a:solidFill>
                <a:latin typeface="Arial"/>
                <a:ea typeface="Arial"/>
                <a:cs typeface="Arial"/>
                <a:sym typeface="Arial"/>
              </a:defRPr>
            </a:lvl8pPr>
            <a:lvl9pPr marL="0" lvl="8" indent="0" algn="l">
              <a:spcBef>
                <a:spcPts val="0"/>
              </a:spcBef>
              <a:buNone/>
              <a:defRPr sz="12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97" name="Google Shape;97;p74"/>
          <p:cNvSpPr/>
          <p:nvPr/>
        </p:nvSpPr>
        <p:spPr>
          <a:xfrm>
            <a:off x="546956" y="544628"/>
            <a:ext cx="11645044" cy="1325563"/>
          </a:xfrm>
          <a:prstGeom prst="rect">
            <a:avLst/>
          </a:prstGeom>
          <a:gradFill>
            <a:gsLst>
              <a:gs pos="0">
                <a:schemeClr val="lt1"/>
              </a:gs>
              <a:gs pos="1770">
                <a:schemeClr val="lt1"/>
              </a:gs>
              <a:gs pos="31000">
                <a:srgbClr val="EAF2FF"/>
              </a:gs>
              <a:gs pos="56000">
                <a:srgbClr val="9BC2FF"/>
              </a:gs>
              <a:gs pos="81000">
                <a:srgbClr val="56A4D9"/>
              </a:gs>
              <a:gs pos="100000">
                <a:srgbClr val="0088C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98" name="Google Shape;98;p74"/>
          <p:cNvSpPr txBox="1">
            <a:spLocks noGrp="1"/>
          </p:cNvSpPr>
          <p:nvPr>
            <p:ph type="title"/>
          </p:nvPr>
        </p:nvSpPr>
        <p:spPr>
          <a:xfrm>
            <a:off x="546956" y="550434"/>
            <a:ext cx="11098087" cy="13255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002D72"/>
              </a:buClr>
              <a:buSzPts val="4000"/>
              <a:buFont typeface="Roboto"/>
              <a:buNone/>
              <a:defRPr sz="4000">
                <a:solidFill>
                  <a:srgbClr val="002D7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74"/>
          <p:cNvSpPr txBox="1">
            <a:spLocks noGrp="1"/>
          </p:cNvSpPr>
          <p:nvPr>
            <p:ph type="body" idx="1"/>
          </p:nvPr>
        </p:nvSpPr>
        <p:spPr>
          <a:xfrm>
            <a:off x="547688" y="2142810"/>
            <a:ext cx="11101676" cy="41705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accent3"/>
              </a:buClr>
              <a:buSzPts val="2400"/>
              <a:buNone/>
              <a:defRPr sz="2400" b="1">
                <a:solidFill>
                  <a:schemeClr val="accent3"/>
                </a:solidFill>
                <a:latin typeface="Roboto"/>
                <a:ea typeface="Roboto"/>
                <a:cs typeface="Roboto"/>
                <a:sym typeface="Roboto"/>
              </a:defRPr>
            </a:lvl1pPr>
            <a:lvl2pPr marL="914400" lvl="1" indent="-228600" algn="l">
              <a:lnSpc>
                <a:spcPct val="90000"/>
              </a:lnSpc>
              <a:spcBef>
                <a:spcPts val="300"/>
              </a:spcBef>
              <a:spcAft>
                <a:spcPts val="0"/>
              </a:spcAft>
              <a:buClr>
                <a:schemeClr val="dk2"/>
              </a:buClr>
              <a:buSzPts val="2200"/>
              <a:buFont typeface="Roboto"/>
              <a:buNone/>
              <a:defRPr sz="2200">
                <a:solidFill>
                  <a:schemeClr val="dk2"/>
                </a:solidFill>
              </a:defRPr>
            </a:lvl2pPr>
            <a:lvl3pPr marL="1371600" lvl="2" indent="-368300" algn="l">
              <a:lnSpc>
                <a:spcPct val="90000"/>
              </a:lnSpc>
              <a:spcBef>
                <a:spcPts val="600"/>
              </a:spcBef>
              <a:spcAft>
                <a:spcPts val="0"/>
              </a:spcAft>
              <a:buClr>
                <a:schemeClr val="dk2"/>
              </a:buClr>
              <a:buSzPts val="2200"/>
              <a:buFont typeface="Roboto"/>
              <a:buChar char="&gt;"/>
              <a:defRPr sz="2200">
                <a:solidFill>
                  <a:schemeClr val="dk2"/>
                </a:solidFill>
              </a:defRPr>
            </a:lvl3pPr>
            <a:lvl4pPr marL="1828800" lvl="3" indent="-355600" algn="l">
              <a:lnSpc>
                <a:spcPct val="90000"/>
              </a:lnSpc>
              <a:spcBef>
                <a:spcPts val="300"/>
              </a:spcBef>
              <a:spcAft>
                <a:spcPts val="0"/>
              </a:spcAft>
              <a:buClr>
                <a:schemeClr val="dk2"/>
              </a:buClr>
              <a:buSzPts val="2000"/>
              <a:buFont typeface="Arial"/>
              <a:buChar char="•"/>
              <a:defRPr sz="2000">
                <a:solidFill>
                  <a:schemeClr val="dk2"/>
                </a:solidFill>
              </a:defRPr>
            </a:lvl4pPr>
            <a:lvl5pPr marL="2286000" lvl="4" indent="-342900" algn="l">
              <a:lnSpc>
                <a:spcPct val="90000"/>
              </a:lnSpc>
              <a:spcBef>
                <a:spcPts val="300"/>
              </a:spcBef>
              <a:spcAft>
                <a:spcPts val="0"/>
              </a:spcAft>
              <a:buClr>
                <a:schemeClr val="dk2"/>
              </a:buClr>
              <a:buSzPts val="1800"/>
              <a:buFont typeface="Roboto"/>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54210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NYS Blue">
  <p:cSld name="1_Section Title NYS Blue">
    <p:bg>
      <p:bgPr>
        <a:solidFill>
          <a:schemeClr val="accent1"/>
        </a:solidFill>
        <a:effectLst/>
      </p:bgPr>
    </p:bg>
    <p:spTree>
      <p:nvGrpSpPr>
        <p:cNvPr id="1" name="Shape 61"/>
        <p:cNvGrpSpPr/>
        <p:nvPr/>
      </p:nvGrpSpPr>
      <p:grpSpPr>
        <a:xfrm>
          <a:off x="0" y="0"/>
          <a:ext cx="0" cy="0"/>
          <a:chOff x="0" y="0"/>
          <a:chExt cx="0" cy="0"/>
        </a:xfrm>
      </p:grpSpPr>
      <p:sp>
        <p:nvSpPr>
          <p:cNvPr id="62" name="Google Shape;62;p66"/>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1pPr>
            <a:lvl2pPr marL="0" marR="0" lvl="1"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2pPr>
            <a:lvl3pPr marL="0" marR="0" lvl="2"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3pPr>
            <a:lvl4pPr marL="0" marR="0" lvl="3"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4pPr>
            <a:lvl5pPr marL="0" marR="0" lvl="4"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5pPr>
            <a:lvl6pPr marL="0" marR="0" lvl="5"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6pPr>
            <a:lvl7pPr marL="0" marR="0" lvl="6"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7pPr>
            <a:lvl8pPr marL="0" marR="0" lvl="7"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8pPr>
            <a:lvl9pPr marL="0" marR="0" lvl="8" indent="0" algn="l">
              <a:spcBef>
                <a:spcPts val="0"/>
              </a:spcBef>
              <a:spcAft>
                <a:spcPts val="0"/>
              </a:spcAft>
              <a:buClr>
                <a:schemeClr val="lt1"/>
              </a:buClr>
              <a:buSzPts val="1200"/>
              <a:buFont typeface="Arial"/>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3" name="Google Shape;63;p66"/>
          <p:cNvSpPr txBox="1">
            <a:spLocks noGrp="1"/>
          </p:cNvSpPr>
          <p:nvPr>
            <p:ph type="body" idx="1"/>
          </p:nvPr>
        </p:nvSpPr>
        <p:spPr>
          <a:xfrm>
            <a:off x="559336" y="625341"/>
            <a:ext cx="11090028" cy="5867533"/>
          </a:xfrm>
          <a:prstGeom prst="rect">
            <a:avLst/>
          </a:prstGeom>
          <a:noFill/>
          <a:ln>
            <a:noFill/>
          </a:ln>
        </p:spPr>
        <p:txBody>
          <a:bodyPr spcFirstLastPara="1" wrap="square" lIns="0" tIns="0" rIns="0" bIns="457200" anchor="ctr" anchorCtr="0">
            <a:noAutofit/>
          </a:bodyPr>
          <a:lstStyle>
            <a:lvl1pPr marL="457200" lvl="0" indent="-228600" algn="ctr">
              <a:lnSpc>
                <a:spcPct val="90000"/>
              </a:lnSpc>
              <a:spcBef>
                <a:spcPts val="1200"/>
              </a:spcBef>
              <a:spcAft>
                <a:spcPts val="0"/>
              </a:spcAft>
              <a:buClr>
                <a:schemeClr val="lt1"/>
              </a:buClr>
              <a:buSzPts val="5000"/>
              <a:buNone/>
              <a:defRPr sz="5000" b="1">
                <a:solidFill>
                  <a:schemeClr val="lt1"/>
                </a:solidFill>
                <a:latin typeface="Roboto"/>
                <a:ea typeface="Roboto"/>
                <a:cs typeface="Roboto"/>
                <a:sym typeface="Roboto"/>
              </a:defRPr>
            </a:lvl1pPr>
            <a:lvl2pPr marL="914400" lvl="1" indent="-228600" algn="ctr">
              <a:lnSpc>
                <a:spcPct val="90000"/>
              </a:lnSpc>
              <a:spcBef>
                <a:spcPts val="600"/>
              </a:spcBef>
              <a:spcAft>
                <a:spcPts val="0"/>
              </a:spcAft>
              <a:buSzPts val="2200"/>
              <a:buFont typeface="Roboto"/>
              <a:buNone/>
              <a:defRPr sz="2200">
                <a:solidFill>
                  <a:srgbClr val="AFCCFF"/>
                </a:solidFill>
              </a:defRPr>
            </a:lvl2pPr>
            <a:lvl3pPr marL="1371600" lvl="2" indent="-355600" algn="l">
              <a:lnSpc>
                <a:spcPct val="90000"/>
              </a:lnSpc>
              <a:spcBef>
                <a:spcPts val="12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Font typeface="Roboto"/>
              <a:buChar char="-"/>
              <a:defRPr>
                <a:solidFill>
                  <a:schemeClr val="lt1"/>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912449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Title Bright Blue">
  <p:cSld name="1_Section Title Bright Blue">
    <p:bg>
      <p:bgPr>
        <a:solidFill>
          <a:schemeClr val="accent5"/>
        </a:solidFill>
        <a:effectLst/>
      </p:bgPr>
    </p:bg>
    <p:spTree>
      <p:nvGrpSpPr>
        <p:cNvPr id="1" name="Shape 64"/>
        <p:cNvGrpSpPr/>
        <p:nvPr/>
      </p:nvGrpSpPr>
      <p:grpSpPr>
        <a:xfrm>
          <a:off x="0" y="0"/>
          <a:ext cx="0" cy="0"/>
          <a:chOff x="0" y="0"/>
          <a:chExt cx="0" cy="0"/>
        </a:xfrm>
      </p:grpSpPr>
      <p:sp>
        <p:nvSpPr>
          <p:cNvPr id="65" name="Google Shape;65;p67"/>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200">
                <a:solidFill>
                  <a:schemeClr val="lt1"/>
                </a:solidFill>
                <a:latin typeface="Arial"/>
                <a:ea typeface="Arial"/>
                <a:cs typeface="Arial"/>
                <a:sym typeface="Arial"/>
              </a:defRPr>
            </a:lvl1pPr>
            <a:lvl2pPr marL="0" lvl="1" indent="0" algn="l">
              <a:spcBef>
                <a:spcPts val="0"/>
              </a:spcBef>
              <a:buNone/>
              <a:defRPr sz="1200">
                <a:solidFill>
                  <a:schemeClr val="lt1"/>
                </a:solidFill>
                <a:latin typeface="Arial"/>
                <a:ea typeface="Arial"/>
                <a:cs typeface="Arial"/>
                <a:sym typeface="Arial"/>
              </a:defRPr>
            </a:lvl2pPr>
            <a:lvl3pPr marL="0" lvl="2" indent="0" algn="l">
              <a:spcBef>
                <a:spcPts val="0"/>
              </a:spcBef>
              <a:buNone/>
              <a:defRPr sz="1200">
                <a:solidFill>
                  <a:schemeClr val="lt1"/>
                </a:solidFill>
                <a:latin typeface="Arial"/>
                <a:ea typeface="Arial"/>
                <a:cs typeface="Arial"/>
                <a:sym typeface="Arial"/>
              </a:defRPr>
            </a:lvl3pPr>
            <a:lvl4pPr marL="0" lvl="3" indent="0" algn="l">
              <a:spcBef>
                <a:spcPts val="0"/>
              </a:spcBef>
              <a:buNone/>
              <a:defRPr sz="1200">
                <a:solidFill>
                  <a:schemeClr val="lt1"/>
                </a:solidFill>
                <a:latin typeface="Arial"/>
                <a:ea typeface="Arial"/>
                <a:cs typeface="Arial"/>
                <a:sym typeface="Arial"/>
              </a:defRPr>
            </a:lvl4pPr>
            <a:lvl5pPr marL="0" lvl="4" indent="0" algn="l">
              <a:spcBef>
                <a:spcPts val="0"/>
              </a:spcBef>
              <a:buNone/>
              <a:defRPr sz="1200">
                <a:solidFill>
                  <a:schemeClr val="lt1"/>
                </a:solidFill>
                <a:latin typeface="Arial"/>
                <a:ea typeface="Arial"/>
                <a:cs typeface="Arial"/>
                <a:sym typeface="Arial"/>
              </a:defRPr>
            </a:lvl5pPr>
            <a:lvl6pPr marL="0" lvl="5" indent="0" algn="l">
              <a:spcBef>
                <a:spcPts val="0"/>
              </a:spcBef>
              <a:buNone/>
              <a:defRPr sz="1200">
                <a:solidFill>
                  <a:schemeClr val="lt1"/>
                </a:solidFill>
                <a:latin typeface="Arial"/>
                <a:ea typeface="Arial"/>
                <a:cs typeface="Arial"/>
                <a:sym typeface="Arial"/>
              </a:defRPr>
            </a:lvl6pPr>
            <a:lvl7pPr marL="0" lvl="6" indent="0" algn="l">
              <a:spcBef>
                <a:spcPts val="0"/>
              </a:spcBef>
              <a:buNone/>
              <a:defRPr sz="1200">
                <a:solidFill>
                  <a:schemeClr val="lt1"/>
                </a:solidFill>
                <a:latin typeface="Arial"/>
                <a:ea typeface="Arial"/>
                <a:cs typeface="Arial"/>
                <a:sym typeface="Arial"/>
              </a:defRPr>
            </a:lvl7pPr>
            <a:lvl8pPr marL="0" lvl="7" indent="0" algn="l">
              <a:spcBef>
                <a:spcPts val="0"/>
              </a:spcBef>
              <a:buNone/>
              <a:defRPr sz="1200">
                <a:solidFill>
                  <a:schemeClr val="lt1"/>
                </a:solidFill>
                <a:latin typeface="Arial"/>
                <a:ea typeface="Arial"/>
                <a:cs typeface="Arial"/>
                <a:sym typeface="Arial"/>
              </a:defRPr>
            </a:lvl8pPr>
            <a:lvl9pPr marL="0" lvl="8" indent="0" algn="l">
              <a:spcBef>
                <a:spcPts val="0"/>
              </a:spcBef>
              <a:buNone/>
              <a:defRPr sz="1200">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6" name="Google Shape;66;p67"/>
          <p:cNvSpPr txBox="1">
            <a:spLocks noGrp="1"/>
          </p:cNvSpPr>
          <p:nvPr>
            <p:ph type="body" idx="1"/>
          </p:nvPr>
        </p:nvSpPr>
        <p:spPr>
          <a:xfrm>
            <a:off x="559336" y="625341"/>
            <a:ext cx="11090028" cy="5867533"/>
          </a:xfrm>
          <a:prstGeom prst="rect">
            <a:avLst/>
          </a:prstGeom>
          <a:noFill/>
          <a:ln>
            <a:noFill/>
          </a:ln>
        </p:spPr>
        <p:txBody>
          <a:bodyPr spcFirstLastPara="1" wrap="square" lIns="0" tIns="0" rIns="0" bIns="457200" anchor="ctr" anchorCtr="0">
            <a:noAutofit/>
          </a:bodyPr>
          <a:lstStyle>
            <a:lvl1pPr marL="457200" lvl="0" indent="-228600" algn="ctr">
              <a:lnSpc>
                <a:spcPct val="90000"/>
              </a:lnSpc>
              <a:spcBef>
                <a:spcPts val="1200"/>
              </a:spcBef>
              <a:spcAft>
                <a:spcPts val="0"/>
              </a:spcAft>
              <a:buClr>
                <a:schemeClr val="lt1"/>
              </a:buClr>
              <a:buSzPts val="5000"/>
              <a:buNone/>
              <a:defRPr sz="5000" b="1">
                <a:solidFill>
                  <a:schemeClr val="lt1"/>
                </a:solidFill>
                <a:latin typeface="Roboto"/>
                <a:ea typeface="Roboto"/>
                <a:cs typeface="Roboto"/>
                <a:sym typeface="Roboto"/>
              </a:defRPr>
            </a:lvl1pPr>
            <a:lvl2pPr marL="914400" lvl="1" indent="-228600" algn="ctr">
              <a:lnSpc>
                <a:spcPct val="90000"/>
              </a:lnSpc>
              <a:spcBef>
                <a:spcPts val="600"/>
              </a:spcBef>
              <a:spcAft>
                <a:spcPts val="0"/>
              </a:spcAft>
              <a:buSzPts val="2200"/>
              <a:buFont typeface="Roboto"/>
              <a:buNone/>
              <a:defRPr sz="2200">
                <a:solidFill>
                  <a:srgbClr val="83CBFF"/>
                </a:solidFill>
              </a:defRPr>
            </a:lvl2pPr>
            <a:lvl3pPr marL="1371600" lvl="2" indent="-355600" algn="l">
              <a:lnSpc>
                <a:spcPct val="90000"/>
              </a:lnSpc>
              <a:spcBef>
                <a:spcPts val="600"/>
              </a:spcBef>
              <a:spcAft>
                <a:spcPts val="0"/>
              </a:spcAft>
              <a:buSzPts val="2000"/>
              <a:buChar char="•"/>
              <a:defRPr>
                <a:solidFill>
                  <a:schemeClr val="lt1"/>
                </a:solidFill>
              </a:defRPr>
            </a:lvl3pPr>
            <a:lvl4pPr marL="1828800" lvl="3" indent="-342900" algn="l">
              <a:lnSpc>
                <a:spcPct val="90000"/>
              </a:lnSpc>
              <a:spcBef>
                <a:spcPts val="500"/>
              </a:spcBef>
              <a:spcAft>
                <a:spcPts val="0"/>
              </a:spcAft>
              <a:buSzPts val="1800"/>
              <a:buFont typeface="Roboto"/>
              <a:buChar char="-"/>
              <a:defRPr>
                <a:solidFill>
                  <a:schemeClr val="lt1"/>
                </a:solidFill>
              </a:defRPr>
            </a:lvl4pPr>
            <a:lvl5pPr marL="2286000" lvl="4" indent="-342900" algn="l">
              <a:lnSpc>
                <a:spcPct val="90000"/>
              </a:lnSpc>
              <a:spcBef>
                <a:spcPts val="500"/>
              </a:spcBef>
              <a:spcAft>
                <a:spcPts val="0"/>
              </a:spcAft>
              <a:buClr>
                <a:schemeClr val="dk2"/>
              </a:buClr>
              <a:buSzPts val="1800"/>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3993403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Only: 1co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589BB895-5FDE-4F21-9401-2559796E68EC}"/>
              </a:ext>
            </a:extLst>
          </p:cNvPr>
          <p:cNvSpPr>
            <a:spLocks noGrp="1"/>
          </p:cNvSpPr>
          <p:nvPr>
            <p:ph type="title" hasCustomPrompt="1"/>
          </p:nvPr>
        </p:nvSpPr>
        <p:spPr>
          <a:xfrm>
            <a:off x="228601" y="264685"/>
            <a:ext cx="11649074"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14" name="Content Placeholder 2">
            <a:extLst>
              <a:ext uri="{FF2B5EF4-FFF2-40B4-BE49-F238E27FC236}">
                <a16:creationId xmlns:a16="http://schemas.microsoft.com/office/drawing/2014/main" id="{1FEE497A-C2DA-4999-BD38-4FD45788DA11}"/>
              </a:ext>
            </a:extLst>
          </p:cNvPr>
          <p:cNvSpPr>
            <a:spLocks noGrp="1"/>
          </p:cNvSpPr>
          <p:nvPr>
            <p:ph sz="quarter" idx="10" hasCustomPrompt="1"/>
          </p:nvPr>
        </p:nvSpPr>
        <p:spPr>
          <a:xfrm>
            <a:off x="228602" y="2276474"/>
            <a:ext cx="11649073" cy="4104005"/>
          </a:xfrm>
          <a:prstGeom prst="rect">
            <a:avLst/>
          </a:prstGeom>
        </p:spPr>
        <p:txBody>
          <a:bodyPr lIns="0" tIns="0" rIns="0" bIns="0">
            <a:noAutofit/>
          </a:bodyPr>
          <a:lstStyle>
            <a:lvl1pPr marL="0" marR="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9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521412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col image L">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4229099" y="264685"/>
            <a:ext cx="7791450" cy="916416"/>
          </a:xfrm>
          <a:prstGeom prst="rect">
            <a:avLst/>
          </a:prstGeom>
        </p:spPr>
        <p:txBody>
          <a:bodyPr lIns="0" tIns="0" rIns="0" bIns="0" anchor="t" anchorCtr="0"/>
          <a:lstStyle>
            <a:lvl1pPr>
              <a:defRPr sz="3500">
                <a:solidFill>
                  <a:srgbClr val="002D72"/>
                </a:solidFill>
                <a:latin typeface="Montserrat Ligh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229100" y="2276474"/>
            <a:ext cx="7791449" cy="4031091"/>
          </a:xfrm>
          <a:prstGeom prst="rect">
            <a:avLst/>
          </a:prstGeom>
        </p:spPr>
        <p:txBody>
          <a:bodyPr lIns="0" tIns="0" rIns="0" bIns="0">
            <a:noAutofit/>
          </a:bodyPr>
          <a:lstStyle>
            <a:lvl1pPr marL="0" marR="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sz="2400" b="1">
                <a:solidFill>
                  <a:schemeClr val="accent1"/>
                </a:solidFill>
                <a:latin typeface="Montserrat" pitchFamily="2" charset="0"/>
              </a:defRPr>
            </a:lvl1pPr>
            <a:lvl2pPr marL="0" indent="0">
              <a:spcBef>
                <a:spcPts val="300"/>
              </a:spcBef>
              <a:buClr>
                <a:schemeClr val="tx2"/>
              </a:buClr>
              <a:buFont typeface="Roboto Lt" pitchFamily="2" charset="0"/>
              <a:buNone/>
              <a:defRPr sz="2000">
                <a:solidFill>
                  <a:schemeClr val="tx2">
                    <a:lumMod val="50000"/>
                  </a:schemeClr>
                </a:solidFill>
                <a:latin typeface="Montserrat Light" pitchFamily="2" charset="0"/>
              </a:defRPr>
            </a:lvl2pPr>
            <a:lvl3pPr marL="182880" indent="-182880">
              <a:spcBef>
                <a:spcPts val="600"/>
              </a:spcBef>
              <a:buClr>
                <a:schemeClr val="tx2"/>
              </a:buClr>
              <a:buFont typeface="Roboto Lt" pitchFamily="2" charset="0"/>
              <a:buChar char="&gt;"/>
              <a:defRPr sz="2000">
                <a:solidFill>
                  <a:schemeClr val="tx2">
                    <a:lumMod val="50000"/>
                  </a:schemeClr>
                </a:solidFill>
                <a:latin typeface="Montserrat Light" pitchFamily="2" charset="0"/>
              </a:defRPr>
            </a:lvl3pPr>
            <a:lvl4pPr marL="548640" indent="-182880">
              <a:spcBef>
                <a:spcPts val="300"/>
              </a:spcBef>
              <a:buClr>
                <a:schemeClr val="tx2"/>
              </a:buClr>
              <a:buFont typeface="Arial" panose="020B0604020202020204" pitchFamily="34" charset="0"/>
              <a:buChar char="•"/>
              <a:defRPr sz="1500">
                <a:solidFill>
                  <a:schemeClr val="tx2">
                    <a:lumMod val="50000"/>
                  </a:schemeClr>
                </a:solidFill>
                <a:latin typeface="Montserrat Light" pitchFamily="2" charset="0"/>
              </a:defRPr>
            </a:lvl4pPr>
            <a:lvl5pPr marL="914400" indent="-182880">
              <a:spcBef>
                <a:spcPts val="300"/>
              </a:spcBef>
              <a:buFont typeface="Roboto Lt" pitchFamily="2" charset="0"/>
              <a:buChar char="-"/>
              <a:defRPr sz="1200">
                <a:solidFill>
                  <a:schemeClr val="tx2">
                    <a:lumMod val="50000"/>
                  </a:schemeClr>
                </a:solidFill>
                <a:latin typeface="Montserrat Light" pitchFamily="2" charset="0"/>
              </a:defRPr>
            </a:lvl5pPr>
          </a:lstStyle>
          <a:p>
            <a:pPr marL="0" marR="0" lvl="0" indent="0" algn="l" defTabSz="914400" rtl="0" eaLnBrk="1" fontAlgn="auto" latinLnBrk="0" hangingPunct="1">
              <a:lnSpc>
                <a:spcPct val="90000"/>
              </a:lnSpc>
              <a:spcBef>
                <a:spcPts val="1200"/>
              </a:spcBef>
              <a:spcAft>
                <a:spcPts val="300"/>
              </a:spcAft>
              <a:buClrTx/>
              <a:buSzTx/>
              <a:buFont typeface="Arial" panose="020B0604020202020204" pitchFamily="34" charset="0"/>
              <a:buNone/>
              <a:tabLst/>
              <a:defRPr/>
            </a:pPr>
            <a:r>
              <a:rPr lang="en-US"/>
              <a:t>Add bold intro or subhead here (adjust height placement of text box based on slide title height/# of lines) (tab in for style levels – non-bold and 3 levels of bullets)</a:t>
            </a:r>
          </a:p>
          <a:p>
            <a:pPr lvl="1"/>
            <a:r>
              <a:rPr lang="en-US"/>
              <a:t>Non-bulleted copy</a:t>
            </a:r>
          </a:p>
          <a:p>
            <a:pPr lvl="2"/>
            <a:r>
              <a:rPr lang="en-US"/>
              <a:t>First bullet</a:t>
            </a:r>
          </a:p>
          <a:p>
            <a:pPr lvl="3"/>
            <a:r>
              <a:rPr lang="en-US"/>
              <a:t>Second bullet</a:t>
            </a:r>
          </a:p>
          <a:p>
            <a:pPr lvl="4"/>
            <a:r>
              <a:rPr lang="en-US"/>
              <a:t>Third bullet</a:t>
            </a:r>
          </a:p>
        </p:txBody>
      </p:sp>
      <p:sp>
        <p:nvSpPr>
          <p:cNvPr id="9" name="Picture Placeholder 5">
            <a:extLst>
              <a:ext uri="{FF2B5EF4-FFF2-40B4-BE49-F238E27FC236}">
                <a16:creationId xmlns:a16="http://schemas.microsoft.com/office/drawing/2014/main" id="{C47D626C-FF9D-4A7D-A7AB-9850F9D68670}"/>
              </a:ext>
            </a:extLst>
          </p:cNvPr>
          <p:cNvSpPr>
            <a:spLocks noGrp="1"/>
          </p:cNvSpPr>
          <p:nvPr>
            <p:ph type="pic" sz="quarter" idx="15"/>
          </p:nvPr>
        </p:nvSpPr>
        <p:spPr>
          <a:xfrm>
            <a:off x="0" y="0"/>
            <a:ext cx="4057650" cy="6858000"/>
          </a:xfrm>
          <a:prstGeom prst="rect">
            <a:avLst/>
          </a:prstGeom>
          <a:pattFill prst="dkUpDiag">
            <a:fgClr>
              <a:schemeClr val="accent1"/>
            </a:fgClr>
            <a:bgClr>
              <a:schemeClr val="accent5"/>
            </a:bgClr>
          </a:pattFill>
        </p:spPr>
        <p:txBody>
          <a:bodyPr lIns="0" tIns="301752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8870011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5D6B-C6C9-46B4-AB13-1BC27B8C02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B6BE97-09E1-4C9E-8812-CD2BFC532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836A43-A360-4BC8-ADC0-E4D59C91E176}"/>
              </a:ext>
            </a:extLst>
          </p:cNvPr>
          <p:cNvSpPr>
            <a:spLocks noGrp="1"/>
          </p:cNvSpPr>
          <p:nvPr>
            <p:ph type="dt" sz="half" idx="10"/>
          </p:nvPr>
        </p:nvSpPr>
        <p:spPr/>
        <p:txBody>
          <a:bodyPr/>
          <a:lstStyle/>
          <a:p>
            <a:fld id="{CAB026EE-404E-4781-A0CB-656C6C3FC302}" type="datetimeFigureOut">
              <a:rPr lang="en-US" smtClean="0"/>
              <a:t>5/14/2025</a:t>
            </a:fld>
            <a:endParaRPr lang="en-US"/>
          </a:p>
        </p:txBody>
      </p:sp>
      <p:sp>
        <p:nvSpPr>
          <p:cNvPr id="5" name="Footer Placeholder 4">
            <a:extLst>
              <a:ext uri="{FF2B5EF4-FFF2-40B4-BE49-F238E27FC236}">
                <a16:creationId xmlns:a16="http://schemas.microsoft.com/office/drawing/2014/main" id="{DAB4097C-F60E-4EC7-9DAA-1C8D83ED7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41653-D667-448C-AB27-13B45C5E9C55}"/>
              </a:ext>
            </a:extLst>
          </p:cNvPr>
          <p:cNvSpPr>
            <a:spLocks noGrp="1"/>
          </p:cNvSpPr>
          <p:nvPr>
            <p:ph type="sldNum" sz="quarter" idx="12"/>
          </p:nvPr>
        </p:nvSpPr>
        <p:spPr/>
        <p:txBody>
          <a:bodyPr/>
          <a:lstStyle/>
          <a:p>
            <a:fld id="{B7395AD7-D680-4C4A-8BD0-49A7F55CD95C}" type="slidenum">
              <a:rPr lang="en-US" smtClean="0"/>
              <a:t>‹#›</a:t>
            </a:fld>
            <a:endParaRPr lang="en-US"/>
          </a:p>
        </p:txBody>
      </p:sp>
    </p:spTree>
    <p:extLst>
      <p:ext uri="{BB962C8B-B14F-4D97-AF65-F5344CB8AC3E}">
        <p14:creationId xmlns:p14="http://schemas.microsoft.com/office/powerpoint/2010/main" val="3128398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5"/>
            <a:ext cx="10363200" cy="14689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15770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p>
            <a:r>
              <a:rPr lang="en-US"/>
              <a:t>Click to edit Master title style</a:t>
            </a:r>
          </a:p>
        </p:txBody>
      </p:sp>
      <p:sp>
        <p:nvSpPr>
          <p:cNvPr id="3" name="Content Placeholder 2"/>
          <p:cNvSpPr>
            <a:spLocks noGrp="1"/>
          </p:cNvSpPr>
          <p:nvPr>
            <p:ph idx="1"/>
          </p:nvPr>
        </p:nvSpPr>
        <p:spPr>
          <a:xfrm>
            <a:off x="609600" y="1849967"/>
            <a:ext cx="10972800" cy="422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7956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49967"/>
            <a:ext cx="5384800" cy="422063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407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89151"/>
            <a:ext cx="5386917"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730501"/>
            <a:ext cx="5386917"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2089151"/>
            <a:ext cx="5389033" cy="6413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8" y="2730501"/>
            <a:ext cx="5389033" cy="33401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150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Large-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Picture Placeholder 2">
            <a:extLst>
              <a:ext uri="{FF2B5EF4-FFF2-40B4-BE49-F238E27FC236}">
                <a16:creationId xmlns:a16="http://schemas.microsoft.com/office/drawing/2014/main" id="{F0CEF28F-113E-47A6-B837-5FCAFD3349E8}"/>
              </a:ext>
            </a:extLst>
          </p:cNvPr>
          <p:cNvSpPr>
            <a:spLocks noGrp="1"/>
          </p:cNvSpPr>
          <p:nvPr>
            <p:ph type="pic" sz="quarter" idx="13"/>
          </p:nvPr>
        </p:nvSpPr>
        <p:spPr>
          <a:xfrm>
            <a:off x="0" y="0"/>
            <a:ext cx="12192000" cy="4931923"/>
          </a:xfrm>
          <a:prstGeom prst="rect">
            <a:avLst/>
          </a:prstGeom>
        </p:spPr>
        <p:txBody>
          <a:bodyPr tIns="1737360" anchor="t" anchorCtr="0"/>
          <a:lstStyle>
            <a:lvl1pPr marL="0" indent="0" algn="ctr">
              <a:buNone/>
              <a:defRPr/>
            </a:lvl1pPr>
          </a:lstStyle>
          <a:p>
            <a:r>
              <a:rPr lang="en-US"/>
              <a:t>Click icon to add picture</a:t>
            </a:r>
          </a:p>
        </p:txBody>
      </p:sp>
      <p:sp>
        <p:nvSpPr>
          <p:cNvPr id="10" name="Text Placeholder 13">
            <a:extLst>
              <a:ext uri="{FF2B5EF4-FFF2-40B4-BE49-F238E27FC236}">
                <a16:creationId xmlns:a16="http://schemas.microsoft.com/office/drawing/2014/main" id="{6ABDE0D6-58E7-4F94-88DB-09D576EAE93C}"/>
              </a:ext>
            </a:extLst>
          </p:cNvPr>
          <p:cNvSpPr>
            <a:spLocks noGrp="1"/>
          </p:cNvSpPr>
          <p:nvPr>
            <p:ph type="body" sz="quarter" idx="12" hasCustomPrompt="1"/>
          </p:nvPr>
        </p:nvSpPr>
        <p:spPr>
          <a:xfrm>
            <a:off x="348571" y="6035675"/>
            <a:ext cx="8092042"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 </a:t>
            </a:r>
          </a:p>
        </p:txBody>
      </p:sp>
      <p:sp>
        <p:nvSpPr>
          <p:cNvPr id="13" name="Title 1">
            <a:extLst>
              <a:ext uri="{FF2B5EF4-FFF2-40B4-BE49-F238E27FC236}">
                <a16:creationId xmlns:a16="http://schemas.microsoft.com/office/drawing/2014/main" id="{B42BFF6C-36CC-48DB-B3EE-8FBD4AE6D284}"/>
              </a:ext>
            </a:extLst>
          </p:cNvPr>
          <p:cNvSpPr>
            <a:spLocks noGrp="1"/>
          </p:cNvSpPr>
          <p:nvPr>
            <p:ph type="title" hasCustomPrompt="1"/>
          </p:nvPr>
        </p:nvSpPr>
        <p:spPr>
          <a:xfrm>
            <a:off x="348571" y="5074418"/>
            <a:ext cx="8092043" cy="961257"/>
          </a:xfrm>
          <a:prstGeom prst="rect">
            <a:avLst/>
          </a:prstGeom>
        </p:spPr>
        <p:txBody>
          <a:bodyPr lIns="0" tIns="0" rIns="0" bIns="0" anchor="t" anchorCtr="0">
            <a:noAutofit/>
          </a:bodyPr>
          <a:lstStyle>
            <a:lvl1pPr>
              <a:defRPr sz="35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pic>
        <p:nvPicPr>
          <p:cNvPr id="11" name="Picture 10">
            <a:extLst>
              <a:ext uri="{FF2B5EF4-FFF2-40B4-BE49-F238E27FC236}">
                <a16:creationId xmlns:a16="http://schemas.microsoft.com/office/drawing/2014/main" id="{DAF764BB-06EC-4DF6-A0A9-82ECE1C779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4017164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58800"/>
            <a:ext cx="10972800" cy="1143000"/>
          </a:xfrm>
        </p:spPr>
        <p:txBody>
          <a:bodyPr/>
          <a:lstStyle/>
          <a:p>
            <a:r>
              <a:rPr lang="en-US"/>
              <a:t>Click to edit Master title style</a:t>
            </a:r>
          </a:p>
        </p:txBody>
      </p:sp>
    </p:spTree>
    <p:extLst>
      <p:ext uri="{BB962C8B-B14F-4D97-AF65-F5344CB8AC3E}">
        <p14:creationId xmlns:p14="http://schemas.microsoft.com/office/powerpoint/2010/main" val="9504434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984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522818"/>
            <a:ext cx="4011084" cy="1162049"/>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522818"/>
            <a:ext cx="6815667" cy="554778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84867"/>
            <a:ext cx="4011084" cy="43857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15701065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7267"/>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Tree>
    <p:extLst>
      <p:ext uri="{BB962C8B-B14F-4D97-AF65-F5344CB8AC3E}">
        <p14:creationId xmlns:p14="http://schemas.microsoft.com/office/powerpoint/2010/main" val="36838365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8515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11202" y="914402"/>
            <a:ext cx="10968567" cy="987425"/>
          </a:xfrm>
        </p:spPr>
        <p:txBody>
          <a:bodyPr/>
          <a:lstStyle/>
          <a:p>
            <a:r>
              <a:rPr lang="en-US"/>
              <a:t>Click to edit Master title style</a:t>
            </a:r>
          </a:p>
        </p:txBody>
      </p:sp>
      <p:sp>
        <p:nvSpPr>
          <p:cNvPr id="3" name="Rectangle 4"/>
          <p:cNvSpPr>
            <a:spLocks noGrp="1" noChangeArrowheads="1"/>
          </p:cNvSpPr>
          <p:nvPr>
            <p:ph type="sldNum" idx="10"/>
          </p:nvPr>
        </p:nvSpPr>
        <p:spPr>
          <a:xfrm>
            <a:off x="9245602" y="6305552"/>
            <a:ext cx="2840567" cy="473075"/>
          </a:xfrm>
          <a:prstGeom prst="rect">
            <a:avLst/>
          </a:prstGeom>
          <a:ln/>
        </p:spPr>
        <p:txBody>
          <a:bodyPr/>
          <a:lstStyle>
            <a:lvl1pPr>
              <a:defRPr/>
            </a:lvl1pPr>
          </a:lstStyle>
          <a:p>
            <a:pPr defTabSz="1219170">
              <a:defRPr/>
            </a:pPr>
            <a:fld id="{9D80883B-B4BB-4186-8E25-0E0CC9D1B299}" type="slidenum">
              <a:rPr lang="en-US" sz="2400" smtClean="0">
                <a:solidFill>
                  <a:prstClr val="black"/>
                </a:solidFill>
              </a:rPr>
              <a:pPr defTabSz="1219170">
                <a:defRPr/>
              </a:pPr>
              <a:t>‹#›</a:t>
            </a:fld>
            <a:endParaRPr lang="en-US" sz="2400">
              <a:solidFill>
                <a:prstClr val="black"/>
              </a:solidFill>
            </a:endParaRPr>
          </a:p>
        </p:txBody>
      </p:sp>
    </p:spTree>
    <p:extLst>
      <p:ext uri="{BB962C8B-B14F-4D97-AF65-F5344CB8AC3E}">
        <p14:creationId xmlns:p14="http://schemas.microsoft.com/office/powerpoint/2010/main" val="1993517146"/>
      </p:ext>
    </p:extLst>
  </p:cSld>
  <p:clrMapOvr>
    <a:masterClrMapping/>
  </p:clrMapOvr>
  <p:transition spd="slow" advClick="0" advTm="6000">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713E5-4414-8B4A-824E-D3C505D9725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F7C7DF-C4D3-B143-B881-764D67B0101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791258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lide no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BD0FCA-6A22-4179-8992-DAD5BF4ED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40283"/>
            <a:ext cx="11102407" cy="4688418"/>
          </a:xfrm>
          <a:prstGeom prst="rect">
            <a:avLst/>
          </a:prstGeo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lang="en-US" sz="2500" b="1" kern="1200" dirty="0">
                <a:solidFill>
                  <a:srgbClr val="0077C8"/>
                </a:solidFill>
                <a:latin typeface="Roboto" pitchFamily="2" charset="0"/>
                <a:ea typeface="Roboto" pitchFamily="2" charset="0"/>
                <a:cs typeface="Arial" panose="020B0604020202020204" pitchFamily="34" charset="0"/>
              </a:defRPr>
            </a:lvl1pPr>
            <a:lvl2pPr marL="548640" indent="-274320">
              <a:spcBef>
                <a:spcPts val="600"/>
              </a:spcBef>
              <a:defRPr sz="2000">
                <a:solidFill>
                  <a:srgbClr val="63666A"/>
                </a:solidFill>
                <a:latin typeface="Roboto Lt" pitchFamily="2" charset="0"/>
                <a:ea typeface="Roboto Lt" pitchFamily="2" charset="0"/>
                <a:cs typeface="Arial" panose="020B0604020202020204" pitchFamily="34" charset="0"/>
              </a:defRPr>
            </a:lvl2pPr>
            <a:lvl3pPr marL="822960" indent="-274320">
              <a:spcBef>
                <a:spcPts val="300"/>
              </a:spcBef>
              <a:buFont typeface="Arial" panose="020B0604020202020204" pitchFamily="34" charset="0"/>
              <a:buChar char="-"/>
              <a:defRPr sz="1500">
                <a:solidFill>
                  <a:srgbClr val="63666A"/>
                </a:solidFill>
                <a:latin typeface="Roboto Lt" pitchFamily="2" charset="0"/>
                <a:ea typeface="Roboto Lt"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lang="en-US"/>
          </a:p>
          <a:p>
            <a:pPr lvl="0"/>
            <a:endParaRPr lang="en-US"/>
          </a:p>
        </p:txBody>
      </p:sp>
    </p:spTree>
    <p:extLst>
      <p:ext uri="{BB962C8B-B14F-4D97-AF65-F5344CB8AC3E}">
        <p14:creationId xmlns:p14="http://schemas.microsoft.com/office/powerpoint/2010/main" val="3937357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a:t>Click icon to add picture</a:t>
            </a:r>
          </a:p>
        </p:txBody>
      </p:sp>
    </p:spTree>
    <p:extLst>
      <p:ext uri="{BB962C8B-B14F-4D97-AF65-F5344CB8AC3E}">
        <p14:creationId xmlns:p14="http://schemas.microsoft.com/office/powerpoint/2010/main" val="200736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Small-NYS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9" name="Text Placeholder 13">
            <a:extLst>
              <a:ext uri="{FF2B5EF4-FFF2-40B4-BE49-F238E27FC236}">
                <a16:creationId xmlns:a16="http://schemas.microsoft.com/office/drawing/2014/main" id="{27EF9126-61B4-41DC-9134-9966194B1AFB}"/>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11" name="Picture Placeholder 5">
            <a:extLst>
              <a:ext uri="{FF2B5EF4-FFF2-40B4-BE49-F238E27FC236}">
                <a16:creationId xmlns:a16="http://schemas.microsoft.com/office/drawing/2014/main" id="{33F0874E-9A2A-4281-BE4D-456D124D5E88}"/>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
        <p:nvSpPr>
          <p:cNvPr id="10" name="Text Placeholder 4">
            <a:extLst>
              <a:ext uri="{FF2B5EF4-FFF2-40B4-BE49-F238E27FC236}">
                <a16:creationId xmlns:a16="http://schemas.microsoft.com/office/drawing/2014/main" id="{44F7F044-EC7B-4A79-9773-18E6F305637E}"/>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chemeClr val="accent1"/>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pic>
        <p:nvPicPr>
          <p:cNvPr id="12" name="Picture 11">
            <a:extLst>
              <a:ext uri="{FF2B5EF4-FFF2-40B4-BE49-F238E27FC236}">
                <a16:creationId xmlns:a16="http://schemas.microsoft.com/office/drawing/2014/main" id="{DAF56601-67B3-4EA1-B9F3-DBF7EF3670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25655420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563313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1970646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71434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41633482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980385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9952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510503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510526F3-9E39-4AB9-96D7-D7FBDB3606C4}"/>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786675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Patter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48CC15-D582-4D98-AA32-573632D51B16}"/>
              </a:ext>
            </a:extLst>
          </p:cNvPr>
          <p:cNvSpPr/>
          <p:nvPr userDrawn="1"/>
        </p:nvSpPr>
        <p:spPr>
          <a:xfrm>
            <a:off x="0" y="4883285"/>
            <a:ext cx="12192000" cy="1974715"/>
          </a:xfrm>
          <a:prstGeom prst="rect">
            <a:avLst/>
          </a:prstGeom>
          <a:solidFill>
            <a:srgbClr val="006B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C916A700-0265-4C92-AC54-BFB69B07067C}"/>
              </a:ext>
            </a:extLst>
          </p:cNvPr>
          <p:cNvSpPr>
            <a:spLocks noGrp="1"/>
          </p:cNvSpPr>
          <p:nvPr>
            <p:ph type="title" hasCustomPrompt="1"/>
          </p:nvPr>
        </p:nvSpPr>
        <p:spPr>
          <a:xfrm>
            <a:off x="437573" y="638605"/>
            <a:ext cx="11070248" cy="3567441"/>
          </a:xfrm>
          <a:prstGeom prst="rect">
            <a:avLst/>
          </a:prstGeom>
        </p:spPr>
        <p:txBody>
          <a:bodyPr lIns="0" tIns="0" rIns="0" bIns="0" anchor="ctr" anchorCtr="0">
            <a:noAutofit/>
          </a:bodyPr>
          <a:lstStyle>
            <a:lvl1pPr>
              <a:defRPr sz="5000" b="1" i="0">
                <a:solidFill>
                  <a:schemeClr val="bg1"/>
                </a:solidFill>
                <a:latin typeface="Roboto" pitchFamily="2" charset="0"/>
                <a:ea typeface="Roboto" pitchFamily="2" charset="0"/>
                <a:cs typeface="Arial" panose="020B0604020202020204" pitchFamily="34" charset="0"/>
              </a:defRPr>
            </a:lvl1pPr>
          </a:lstStyle>
          <a:p>
            <a:r>
              <a:rPr lang="en-US"/>
              <a:t>Add Title Here </a:t>
            </a:r>
          </a:p>
        </p:txBody>
      </p:sp>
      <p:sp>
        <p:nvSpPr>
          <p:cNvPr id="9" name="Text Placeholder 13">
            <a:extLst>
              <a:ext uri="{FF2B5EF4-FFF2-40B4-BE49-F238E27FC236}">
                <a16:creationId xmlns:a16="http://schemas.microsoft.com/office/drawing/2014/main" id="{37F8F315-EACC-4E7F-A43E-D8CF8926C377}"/>
              </a:ext>
            </a:extLst>
          </p:cNvPr>
          <p:cNvSpPr>
            <a:spLocks noGrp="1"/>
          </p:cNvSpPr>
          <p:nvPr>
            <p:ph type="body" sz="quarter" idx="12" hasCustomPrompt="1"/>
          </p:nvPr>
        </p:nvSpPr>
        <p:spPr>
          <a:xfrm>
            <a:off x="348571" y="5524234"/>
            <a:ext cx="4135024" cy="65652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and Date</a:t>
            </a:r>
          </a:p>
        </p:txBody>
      </p:sp>
      <p:pic>
        <p:nvPicPr>
          <p:cNvPr id="6" name="Picture 5">
            <a:extLst>
              <a:ext uri="{FF2B5EF4-FFF2-40B4-BE49-F238E27FC236}">
                <a16:creationId xmlns:a16="http://schemas.microsoft.com/office/drawing/2014/main" id="{5B72CFE0-D801-49C1-A86D-1469C32658A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16681748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6590F456-B2AA-464E-B6CB-5CE5BB6BEC9B}"/>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1151799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9E6D8E7B-D1E5-42E3-AB28-A6EBBCF91A70}"/>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245347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y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DEF29B31-70C0-4D8F-ACB6-9B4166BB75AF}"/>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E9782336-7CFB-4F7F-BB6B-EF17FAB9645B}"/>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tx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15213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YSERDA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24E510D0-38B7-46AA-8A6F-A49048E719C5}"/>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B000A832-9EEF-4427-BF9B-96952AFC8F4D}"/>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39603102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YSERDA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BCB7ED13-0115-4269-B393-AAE578A62FB2}"/>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BDB27E2-855E-43CA-8EBC-0AEE785A49DA}"/>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4"/>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22421667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NYSERDA Blue">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500">
                <a:solidFill>
                  <a:schemeClr val="accent4">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6173345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NYS Blue">
    <p:bg>
      <p:bgPr>
        <a:solidFill>
          <a:schemeClr val="accent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1">
                    <a:lumMod val="20000"/>
                    <a:lumOff val="8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32604984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Gold">
    <p:bg>
      <p:bgPr>
        <a:solidFill>
          <a:schemeClr val="accent3"/>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spcAft>
                <a:spcPts val="1200"/>
              </a:spcAft>
              <a:buFont typeface="Roboto Lt" pitchFamily="2" charset="0"/>
              <a:buNone/>
              <a:defRPr sz="2200">
                <a:solidFill>
                  <a:schemeClr val="accent6">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9456442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Bright Blue">
    <p:bg>
      <p:bgPr>
        <a:solidFill>
          <a:schemeClr val="accent5"/>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accent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25774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p:cSld name="One Column">
    <p:spTree>
      <p:nvGrpSpPr>
        <p:cNvPr id="1" name="Shape 20"/>
        <p:cNvGrpSpPr/>
        <p:nvPr/>
      </p:nvGrpSpPr>
      <p:grpSpPr>
        <a:xfrm>
          <a:off x="0" y="0"/>
          <a:ext cx="0" cy="0"/>
          <a:chOff x="0" y="0"/>
          <a:chExt cx="0" cy="0"/>
        </a:xfrm>
      </p:grpSpPr>
      <p:sp>
        <p:nvSpPr>
          <p:cNvPr id="21" name="Google Shape;21;p57"/>
          <p:cNvSpPr txBox="1">
            <a:spLocks noGrp="1"/>
          </p:cNvSpPr>
          <p:nvPr>
            <p:ph type="sldNum" idx="12"/>
          </p:nvPr>
        </p:nvSpPr>
        <p:spPr>
          <a:xfrm>
            <a:off x="11649364" y="6492875"/>
            <a:ext cx="542636" cy="365125"/>
          </a:xfrm>
          <a:prstGeom prst="rect">
            <a:avLst/>
          </a:prstGeom>
          <a:noFill/>
          <a:ln>
            <a:noFill/>
          </a:ln>
        </p:spPr>
        <p:txBody>
          <a:bodyPr spcFirstLastPara="1" wrap="square" lIns="91425" tIns="45700" rIns="91425" bIns="45700" anchor="t" anchorCtr="0">
            <a:noAutofit/>
          </a:bodyPr>
          <a:lstStyle>
            <a:lvl1pPr marL="0" marR="0" lvl="0"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L="0" marR="0" lvl="1"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0" marR="0" lvl="2"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0" marR="0" lvl="3"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4pPr>
            <a:lvl5pPr marL="0" marR="0" lvl="4"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5pPr>
            <a:lvl6pPr marL="0" marR="0" lvl="5"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6pPr>
            <a:lvl7pPr marL="0" marR="0" lvl="6"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7pPr>
            <a:lvl8pPr marL="0" marR="0" lvl="7"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8pPr>
            <a:lvl9pPr marL="0" marR="0" lvl="8" indent="0" algn="l">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22" name="Google Shape;22;p57"/>
          <p:cNvSpPr/>
          <p:nvPr/>
        </p:nvSpPr>
        <p:spPr>
          <a:xfrm>
            <a:off x="546956" y="544628"/>
            <a:ext cx="11645044" cy="1325563"/>
          </a:xfrm>
          <a:prstGeom prst="rect">
            <a:avLst/>
          </a:prstGeom>
          <a:gradFill>
            <a:gsLst>
              <a:gs pos="0">
                <a:schemeClr val="lt1"/>
              </a:gs>
              <a:gs pos="1770">
                <a:schemeClr val="lt1"/>
              </a:gs>
              <a:gs pos="31000">
                <a:srgbClr val="EAF2FF"/>
              </a:gs>
              <a:gs pos="56000">
                <a:srgbClr val="9BC2FF"/>
              </a:gs>
              <a:gs pos="81000">
                <a:srgbClr val="56A4D9"/>
              </a:gs>
              <a:gs pos="100000">
                <a:srgbClr val="0088CE"/>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Roboto"/>
              <a:buNone/>
            </a:pPr>
            <a:endParaRPr sz="1800" b="0" i="0" u="none" strike="noStrike" cap="none">
              <a:solidFill>
                <a:schemeClr val="lt1"/>
              </a:solidFill>
              <a:latin typeface="Roboto"/>
              <a:ea typeface="Roboto"/>
              <a:cs typeface="Roboto"/>
              <a:sym typeface="Roboto"/>
            </a:endParaRPr>
          </a:p>
        </p:txBody>
      </p:sp>
      <p:sp>
        <p:nvSpPr>
          <p:cNvPr id="23" name="Google Shape;23;p57"/>
          <p:cNvSpPr txBox="1">
            <a:spLocks noGrp="1"/>
          </p:cNvSpPr>
          <p:nvPr>
            <p:ph type="title"/>
          </p:nvPr>
        </p:nvSpPr>
        <p:spPr>
          <a:xfrm>
            <a:off x="546956" y="550434"/>
            <a:ext cx="11098087" cy="132556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002D72"/>
              </a:buClr>
              <a:buSzPts val="4000"/>
              <a:buFont typeface="Roboto"/>
              <a:buNone/>
              <a:defRPr sz="4000">
                <a:solidFill>
                  <a:srgbClr val="002D7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7"/>
          <p:cNvSpPr txBox="1">
            <a:spLocks noGrp="1"/>
          </p:cNvSpPr>
          <p:nvPr>
            <p:ph type="body" idx="1"/>
          </p:nvPr>
        </p:nvSpPr>
        <p:spPr>
          <a:xfrm>
            <a:off x="547688" y="2142810"/>
            <a:ext cx="11101676" cy="41705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200"/>
              </a:spcBef>
              <a:spcAft>
                <a:spcPts val="0"/>
              </a:spcAft>
              <a:buClr>
                <a:schemeClr val="accent3"/>
              </a:buClr>
              <a:buSzPts val="2400"/>
              <a:buNone/>
              <a:defRPr sz="2400" b="1">
                <a:solidFill>
                  <a:schemeClr val="accent3"/>
                </a:solidFill>
                <a:latin typeface="Roboto"/>
                <a:ea typeface="Roboto"/>
                <a:cs typeface="Roboto"/>
                <a:sym typeface="Roboto"/>
              </a:defRPr>
            </a:lvl1pPr>
            <a:lvl2pPr marL="914400" lvl="1" indent="-228600" algn="l">
              <a:lnSpc>
                <a:spcPct val="90000"/>
              </a:lnSpc>
              <a:spcBef>
                <a:spcPts val="300"/>
              </a:spcBef>
              <a:spcAft>
                <a:spcPts val="0"/>
              </a:spcAft>
              <a:buClr>
                <a:schemeClr val="dk2"/>
              </a:buClr>
              <a:buSzPts val="2200"/>
              <a:buFont typeface="Roboto"/>
              <a:buNone/>
              <a:defRPr sz="2200">
                <a:solidFill>
                  <a:schemeClr val="dk2"/>
                </a:solidFill>
              </a:defRPr>
            </a:lvl2pPr>
            <a:lvl3pPr marL="1371600" lvl="2" indent="-368300" algn="l">
              <a:lnSpc>
                <a:spcPct val="90000"/>
              </a:lnSpc>
              <a:spcBef>
                <a:spcPts val="600"/>
              </a:spcBef>
              <a:spcAft>
                <a:spcPts val="0"/>
              </a:spcAft>
              <a:buClr>
                <a:schemeClr val="dk2"/>
              </a:buClr>
              <a:buSzPts val="2200"/>
              <a:buFont typeface="Roboto"/>
              <a:buChar char="&gt;"/>
              <a:defRPr sz="2200">
                <a:solidFill>
                  <a:schemeClr val="dk2"/>
                </a:solidFill>
              </a:defRPr>
            </a:lvl3pPr>
            <a:lvl4pPr marL="1828800" lvl="3" indent="-355600" algn="l">
              <a:lnSpc>
                <a:spcPct val="90000"/>
              </a:lnSpc>
              <a:spcBef>
                <a:spcPts val="300"/>
              </a:spcBef>
              <a:spcAft>
                <a:spcPts val="0"/>
              </a:spcAft>
              <a:buClr>
                <a:schemeClr val="dk2"/>
              </a:buClr>
              <a:buSzPts val="2000"/>
              <a:buFont typeface="Arial"/>
              <a:buChar char="•"/>
              <a:defRPr sz="2000">
                <a:solidFill>
                  <a:schemeClr val="dk2"/>
                </a:solidFill>
              </a:defRPr>
            </a:lvl4pPr>
            <a:lvl5pPr marL="2286000" lvl="4" indent="-342900" algn="l">
              <a:lnSpc>
                <a:spcPct val="90000"/>
              </a:lnSpc>
              <a:spcBef>
                <a:spcPts val="300"/>
              </a:spcBef>
              <a:spcAft>
                <a:spcPts val="0"/>
              </a:spcAft>
              <a:buClr>
                <a:schemeClr val="dk2"/>
              </a:buClr>
              <a:buSzPts val="1800"/>
              <a:buFont typeface="Roboto"/>
              <a:buChar char="-"/>
              <a:defRPr>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796472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Gray">
    <p:bg>
      <p:bgPr>
        <a:solidFill>
          <a:schemeClr val="tx2"/>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0" name="Content Placeholder 2">
            <a:extLst>
              <a:ext uri="{FF2B5EF4-FFF2-40B4-BE49-F238E27FC236}">
                <a16:creationId xmlns:a16="http://schemas.microsoft.com/office/drawing/2014/main" id="{54F38364-39C9-462B-A9A5-C0BD12769281}"/>
              </a:ext>
            </a:extLst>
          </p:cNvPr>
          <p:cNvSpPr>
            <a:spLocks noGrp="1"/>
          </p:cNvSpPr>
          <p:nvPr>
            <p:ph sz="quarter" idx="11" hasCustomPrompt="1"/>
          </p:nvPr>
        </p:nvSpPr>
        <p:spPr>
          <a:xfrm>
            <a:off x="559336" y="625341"/>
            <a:ext cx="11090028" cy="5867533"/>
          </a:xfrm>
          <a:prstGeom prst="rect">
            <a:avLst/>
          </a:prstGeom>
        </p:spPr>
        <p:txBody>
          <a:bodyPr lIns="0" tIns="0" rIns="0" bIns="457200" numCol="1" spcCol="0" anchor="ctr" anchorCtr="0"/>
          <a:lstStyle>
            <a:lvl1pPr marL="0" indent="0" algn="ctr">
              <a:spcBef>
                <a:spcPts val="1200"/>
              </a:spcBef>
              <a:spcAft>
                <a:spcPts val="600"/>
              </a:spcAft>
              <a:buNone/>
              <a:defRPr sz="5000" b="1">
                <a:solidFill>
                  <a:schemeClr val="bg1"/>
                </a:solidFill>
                <a:latin typeface="+mj-lt"/>
              </a:defRPr>
            </a:lvl1pPr>
            <a:lvl2pPr marL="0" indent="0" algn="ctr">
              <a:buFont typeface="Roboto Lt" pitchFamily="2" charset="0"/>
              <a:buNone/>
              <a:defRPr sz="2200">
                <a:solidFill>
                  <a:schemeClr val="bg2">
                    <a:lumMod val="40000"/>
                    <a:lumOff val="60000"/>
                  </a:schemeClr>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Section Title</a:t>
            </a:r>
          </a:p>
          <a:p>
            <a:pPr lvl="1"/>
            <a:r>
              <a:rPr lang="en-US"/>
              <a:t>Sub title</a:t>
            </a:r>
          </a:p>
        </p:txBody>
      </p:sp>
    </p:spTree>
    <p:extLst>
      <p:ext uri="{BB962C8B-B14F-4D97-AF65-F5344CB8AC3E}">
        <p14:creationId xmlns:p14="http://schemas.microsoft.com/office/powerpoint/2010/main" val="126434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24933"/>
            <a:ext cx="10972800" cy="1143000"/>
          </a:xfrm>
        </p:spPr>
        <p:txBody>
          <a:bodyPr/>
          <a:lstStyle/>
          <a:p>
            <a:r>
              <a:rPr lang="en-US"/>
              <a:t>Click to edit Master title style</a:t>
            </a:r>
          </a:p>
        </p:txBody>
      </p:sp>
      <p:sp>
        <p:nvSpPr>
          <p:cNvPr id="3" name="Content Placeholder 2"/>
          <p:cNvSpPr>
            <a:spLocks noGrp="1"/>
          </p:cNvSpPr>
          <p:nvPr>
            <p:ph idx="1"/>
          </p:nvPr>
        </p:nvSpPr>
        <p:spPr>
          <a:xfrm>
            <a:off x="609600" y="1849967"/>
            <a:ext cx="10972800" cy="4220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7222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ImageSmall-NYSERDA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84904F7A-8E23-443D-8FE2-9F4D7E3EFA1A}"/>
              </a:ext>
            </a:extLst>
          </p:cNvPr>
          <p:cNvSpPr>
            <a:spLocks noGrp="1"/>
          </p:cNvSpPr>
          <p:nvPr>
            <p:ph type="body" sz="quarter" idx="11" hasCustomPrompt="1"/>
          </p:nvPr>
        </p:nvSpPr>
        <p:spPr>
          <a:xfrm>
            <a:off x="5719864" y="837379"/>
            <a:ext cx="5601508" cy="3773950"/>
          </a:xfrm>
          <a:prstGeom prst="rect">
            <a:avLst/>
          </a:prstGeom>
        </p:spPr>
        <p:txBody>
          <a:bodyPr lIns="0" tIns="0" rIns="0" bIns="0"/>
          <a:lstStyle>
            <a:lvl1pPr marL="0" indent="0">
              <a:buNone/>
              <a:defRPr sz="5000" b="1">
                <a:solidFill>
                  <a:srgbClr val="006BA6"/>
                </a:solidFill>
                <a:latin typeface="Roboto" pitchFamily="2" charset="0"/>
                <a:ea typeface="Roboto" pitchFamily="2" charset="0"/>
                <a:cs typeface="Arial" panose="020B0604020202020204" pitchFamily="34" charset="0"/>
              </a:defRPr>
            </a:lvl1pPr>
            <a:lvl2pPr marL="0" indent="0">
              <a:buNone/>
              <a:defRPr sz="3500">
                <a:solidFill>
                  <a:schemeClr val="tx2"/>
                </a:solidFill>
                <a:latin typeface="+mn-lt"/>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a:t>Add Title Here</a:t>
            </a:r>
          </a:p>
          <a:p>
            <a:pPr lvl="1"/>
            <a:r>
              <a:rPr lang="en-US"/>
              <a:t>Add Sub Head (if there is one)</a:t>
            </a:r>
          </a:p>
        </p:txBody>
      </p:sp>
      <p:sp>
        <p:nvSpPr>
          <p:cNvPr id="14" name="Text Placeholder 13">
            <a:extLst>
              <a:ext uri="{FF2B5EF4-FFF2-40B4-BE49-F238E27FC236}">
                <a16:creationId xmlns:a16="http://schemas.microsoft.com/office/drawing/2014/main" id="{9681D907-71CA-4AB6-AE70-0228382DE23D}"/>
              </a:ext>
            </a:extLst>
          </p:cNvPr>
          <p:cNvSpPr>
            <a:spLocks noGrp="1"/>
          </p:cNvSpPr>
          <p:nvPr>
            <p:ph type="body" sz="quarter" idx="12" hasCustomPrompt="1"/>
          </p:nvPr>
        </p:nvSpPr>
        <p:spPr>
          <a:xfrm>
            <a:off x="348571" y="5406886"/>
            <a:ext cx="7744841" cy="1227377"/>
          </a:xfrm>
          <a:prstGeom prst="rect">
            <a:avLst/>
          </a:prstGeom>
        </p:spPr>
        <p:txBody>
          <a:bodyPr lIns="0" tIns="0" rIns="0" bIns="0"/>
          <a:lstStyle>
            <a:lvl1pPr marL="0" indent="0">
              <a:buNone/>
              <a:defRPr sz="200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Add Presenter Name </a:t>
            </a:r>
            <a:br>
              <a:rPr lang="en-US"/>
            </a:br>
            <a:r>
              <a:rPr lang="en-US"/>
              <a:t>and Date</a:t>
            </a:r>
          </a:p>
        </p:txBody>
      </p:sp>
      <p:sp>
        <p:nvSpPr>
          <p:cNvPr id="6" name="Picture Placeholder 5">
            <a:extLst>
              <a:ext uri="{FF2B5EF4-FFF2-40B4-BE49-F238E27FC236}">
                <a16:creationId xmlns:a16="http://schemas.microsoft.com/office/drawing/2014/main" id="{17A56B23-6FD4-4854-A7A7-0EBAE3DD6126}"/>
              </a:ext>
            </a:extLst>
          </p:cNvPr>
          <p:cNvSpPr>
            <a:spLocks noGrp="1"/>
          </p:cNvSpPr>
          <p:nvPr>
            <p:ph type="pic" sz="quarter" idx="14"/>
          </p:nvPr>
        </p:nvSpPr>
        <p:spPr>
          <a:xfrm>
            <a:off x="0" y="0"/>
            <a:ext cx="5155659" cy="4931923"/>
          </a:xfrm>
          <a:prstGeom prst="rect">
            <a:avLst/>
          </a:prstGeom>
        </p:spPr>
        <p:txBody>
          <a:bodyPr lIns="0" tIns="1737360" r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pic>
        <p:nvPicPr>
          <p:cNvPr id="9" name="Picture 8">
            <a:extLst>
              <a:ext uri="{FF2B5EF4-FFF2-40B4-BE49-F238E27FC236}">
                <a16:creationId xmlns:a16="http://schemas.microsoft.com/office/drawing/2014/main" id="{5D209D64-36E8-4F0E-AF11-CDDCFF3EFE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982255" y="5524234"/>
            <a:ext cx="2595495" cy="718152"/>
          </a:xfrm>
          <a:prstGeom prst="rect">
            <a:avLst/>
          </a:prstGeom>
        </p:spPr>
      </p:pic>
    </p:spTree>
    <p:extLst>
      <p:ext uri="{BB962C8B-B14F-4D97-AF65-F5344CB8AC3E}">
        <p14:creationId xmlns:p14="http://schemas.microsoft.com/office/powerpoint/2010/main" val="7482476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a:gsLst>
              <a:gs pos="91000">
                <a:srgbClr val="5473A1"/>
              </a:gs>
              <a:gs pos="77000">
                <a:srgbClr val="859BBC"/>
              </a:gs>
              <a:gs pos="48000">
                <a:srgbClr val="CAD4E2"/>
              </a:gs>
              <a:gs pos="1770">
                <a:schemeClr val="bg1"/>
              </a:gs>
              <a:gs pos="10000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rgbClr val="002D72"/>
                </a:solidFill>
              </a:defRPr>
            </a:lvl2pPr>
            <a:lvl3pPr marL="228600" indent="-228600">
              <a:spcBef>
                <a:spcPts val="600"/>
              </a:spcBef>
              <a:buClr>
                <a:srgbClr val="002D72"/>
              </a:buClr>
              <a:buFont typeface="Arial" panose="020B0604020202020204" pitchFamily="34" charset="0"/>
              <a:buChar char="•"/>
              <a:defRPr sz="2200">
                <a:solidFill>
                  <a:srgbClr val="002D72"/>
                </a:solidFill>
              </a:defRPr>
            </a:lvl3pPr>
            <a:lvl4pPr marL="457200" indent="-228600">
              <a:spcBef>
                <a:spcPts val="300"/>
              </a:spcBef>
              <a:buClr>
                <a:srgbClr val="002D72"/>
              </a:buClr>
              <a:buFontTx/>
              <a:buChar char="‒"/>
              <a:defRPr sz="2000">
                <a:solidFill>
                  <a:srgbClr val="002D72"/>
                </a:solidFill>
              </a:defRPr>
            </a:lvl4pPr>
            <a:lvl5pPr marL="822960" indent="-228600">
              <a:spcBef>
                <a:spcPts val="300"/>
              </a:spcBef>
              <a:buFont typeface="Arial" panose="020B0604020202020204" pitchFamily="34" charset="0"/>
              <a:buChar char="•"/>
              <a:defRPr>
                <a:solidFill>
                  <a:srgbClr val="002D7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5552177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15600" y="593367"/>
            <a:ext cx="11360800" cy="7636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3" name="Google Shape;113;p26"/>
          <p:cNvSpPr txBox="1">
            <a:spLocks noGrp="1"/>
          </p:cNvSpPr>
          <p:nvPr>
            <p:ph type="body" idx="1"/>
          </p:nvPr>
        </p:nvSpPr>
        <p:spPr>
          <a:xfrm>
            <a:off x="415600" y="1536633"/>
            <a:ext cx="11360800" cy="4555200"/>
          </a:xfrm>
          <a:prstGeom prst="rect">
            <a:avLst/>
          </a:prstGeom>
        </p:spPr>
        <p:txBody>
          <a:bodyPr spcFirstLastPara="1" wrap="square" lIns="0" tIns="0" rIns="0" bIns="0" anchor="t" anchorCtr="0">
            <a:noAutofit/>
          </a:bodyPr>
          <a:lstStyle>
            <a:lvl1pPr marL="609585" lvl="0" indent="-304792" rtl="0">
              <a:spcBef>
                <a:spcPts val="1067"/>
              </a:spcBef>
              <a:spcAft>
                <a:spcPts val="0"/>
              </a:spcAft>
              <a:buSzPts val="1800"/>
              <a:buNone/>
              <a:defRPr/>
            </a:lvl1pPr>
            <a:lvl2pPr marL="1219170" lvl="1" indent="-448722" rtl="0">
              <a:spcBef>
                <a:spcPts val="533"/>
              </a:spcBef>
              <a:spcAft>
                <a:spcPts val="0"/>
              </a:spcAft>
              <a:buSzPts val="1700"/>
              <a:buChar char="&gt;"/>
              <a:defRPr/>
            </a:lvl2pPr>
            <a:lvl3pPr marL="1828754" lvl="2" indent="-431789" rtl="0">
              <a:spcBef>
                <a:spcPts val="667"/>
              </a:spcBef>
              <a:spcAft>
                <a:spcPts val="0"/>
              </a:spcAft>
              <a:buSzPts val="1500"/>
              <a:buChar char="•"/>
              <a:defRPr/>
            </a:lvl3pPr>
            <a:lvl4pPr marL="2438339" lvl="3" indent="-423323" rtl="0">
              <a:spcBef>
                <a:spcPts val="533"/>
              </a:spcBef>
              <a:spcAft>
                <a:spcPts val="0"/>
              </a:spcAft>
              <a:buSzPts val="1400"/>
              <a:buChar char="-"/>
              <a:defRPr/>
            </a:lvl4pPr>
            <a:lvl5pPr marL="3047924" lvl="4" indent="-423323" rtl="0">
              <a:spcBef>
                <a:spcPts val="533"/>
              </a:spcBef>
              <a:spcAft>
                <a:spcPts val="0"/>
              </a:spcAft>
              <a:buSzPts val="1400"/>
              <a:buChar char="•"/>
              <a:defRPr/>
            </a:lvl5pPr>
            <a:lvl6pPr marL="3657509" lvl="5" indent="-423323" rtl="0">
              <a:spcBef>
                <a:spcPts val="533"/>
              </a:spcBef>
              <a:spcAft>
                <a:spcPts val="0"/>
              </a:spcAft>
              <a:buSzPts val="1400"/>
              <a:buChar char="•"/>
              <a:defRPr/>
            </a:lvl6pPr>
            <a:lvl7pPr marL="4267093" lvl="6" indent="-423323" rtl="0">
              <a:spcBef>
                <a:spcPts val="533"/>
              </a:spcBef>
              <a:spcAft>
                <a:spcPts val="0"/>
              </a:spcAft>
              <a:buSzPts val="1400"/>
              <a:buChar char="•"/>
              <a:defRPr/>
            </a:lvl7pPr>
            <a:lvl8pPr marL="4876678" lvl="7" indent="-423323" rtl="0">
              <a:spcBef>
                <a:spcPts val="533"/>
              </a:spcBef>
              <a:spcAft>
                <a:spcPts val="0"/>
              </a:spcAft>
              <a:buSzPts val="1400"/>
              <a:buChar char="•"/>
              <a:defRPr/>
            </a:lvl8pPr>
            <a:lvl9pPr marL="5486263" lvl="8" indent="-423323" rtl="0">
              <a:spcBef>
                <a:spcPts val="533"/>
              </a:spcBef>
              <a:spcAft>
                <a:spcPts val="0"/>
              </a:spcAft>
              <a:buSzPts val="1400"/>
              <a:buChar char="•"/>
              <a:defRPr/>
            </a:lvl9pPr>
          </a:lstStyle>
          <a:p>
            <a:endParaRPr/>
          </a:p>
        </p:txBody>
      </p:sp>
      <p:sp>
        <p:nvSpPr>
          <p:cNvPr id="114" name="Google Shape;114;p26"/>
          <p:cNvSpPr txBox="1">
            <a:spLocks noGrp="1"/>
          </p:cNvSpPr>
          <p:nvPr>
            <p:ph type="sldNum" idx="12"/>
          </p:nvPr>
        </p:nvSpPr>
        <p:spPr>
          <a:xfrm>
            <a:off x="11296611" y="6217623"/>
            <a:ext cx="731600" cy="524800"/>
          </a:xfrm>
          <a:prstGeom prst="rect">
            <a:avLst/>
          </a:prstGeom>
        </p:spPr>
        <p:txBody>
          <a:bodyPr spcFirstLastPara="1" wrap="square" lIns="68575" tIns="34275" rIns="68575" bIns="34275" anchor="t" anchorCtr="0">
            <a:noAutofit/>
          </a:bodyPr>
          <a:lstStyle>
            <a:lvl1pPr lvl="0" rtl="0">
              <a:buNone/>
              <a:defRPr b="1"/>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58291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_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a:gsLst>
              <a:gs pos="83000">
                <a:srgbClr val="9B9DA0"/>
              </a:gs>
              <a:gs pos="63000">
                <a:srgbClr val="C1C2C4"/>
              </a:gs>
              <a:gs pos="1770">
                <a:schemeClr val="bg1"/>
              </a:gs>
              <a:gs pos="100000">
                <a:schemeClr val="tx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rgbClr val="002D72"/>
                </a:solidFill>
              </a:defRPr>
            </a:lvl2pPr>
            <a:lvl3pPr marL="228600" indent="-228600">
              <a:spcBef>
                <a:spcPts val="600"/>
              </a:spcBef>
              <a:buClr>
                <a:srgbClr val="002D72"/>
              </a:buClr>
              <a:buFont typeface="Arial" panose="020B0604020202020204" pitchFamily="34" charset="0"/>
              <a:buChar char="•"/>
              <a:defRPr sz="2200">
                <a:solidFill>
                  <a:srgbClr val="002D72"/>
                </a:solidFill>
              </a:defRPr>
            </a:lvl3pPr>
            <a:lvl4pPr marL="457200" indent="-228600">
              <a:spcBef>
                <a:spcPts val="300"/>
              </a:spcBef>
              <a:buClr>
                <a:srgbClr val="002D72"/>
              </a:buClr>
              <a:buFontTx/>
              <a:buChar char="‒"/>
              <a:defRPr sz="2000">
                <a:solidFill>
                  <a:srgbClr val="002D72"/>
                </a:solidFill>
              </a:defRPr>
            </a:lvl4pPr>
            <a:lvl5pPr marL="822960" indent="-228600">
              <a:spcBef>
                <a:spcPts val="300"/>
              </a:spcBef>
              <a:buFont typeface="Arial" panose="020B0604020202020204" pitchFamily="34" charset="0"/>
              <a:buChar char="•"/>
              <a:defRPr>
                <a:solidFill>
                  <a:srgbClr val="002D7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4169965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tIns="256032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1105821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One Column w-imag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3" name="Content Placeholder 2">
            <a:extLst>
              <a:ext uri="{FF2B5EF4-FFF2-40B4-BE49-F238E27FC236}">
                <a16:creationId xmlns:a16="http://schemas.microsoft.com/office/drawing/2014/main" id="{3F1E12A4-8D17-4E6B-8C6E-A3D7A5A8EBA2}"/>
              </a:ext>
            </a:extLst>
          </p:cNvPr>
          <p:cNvSpPr>
            <a:spLocks noGrp="1"/>
          </p:cNvSpPr>
          <p:nvPr>
            <p:ph sz="quarter" idx="10" hasCustomPrompt="1"/>
          </p:nvPr>
        </p:nvSpPr>
        <p:spPr>
          <a:xfrm>
            <a:off x="4328808" y="2137004"/>
            <a:ext cx="7320555"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
        <p:nvSpPr>
          <p:cNvPr id="4" name="Picture Placeholder 3">
            <a:extLst>
              <a:ext uri="{FF2B5EF4-FFF2-40B4-BE49-F238E27FC236}">
                <a16:creationId xmlns:a16="http://schemas.microsoft.com/office/drawing/2014/main" id="{D5C1E4E5-5E19-40B3-954D-8E8AF61AD3AA}"/>
              </a:ext>
            </a:extLst>
          </p:cNvPr>
          <p:cNvSpPr>
            <a:spLocks noGrp="1"/>
          </p:cNvSpPr>
          <p:nvPr>
            <p:ph type="pic" sz="quarter" idx="11"/>
          </p:nvPr>
        </p:nvSpPr>
        <p:spPr>
          <a:xfrm>
            <a:off x="547688" y="2136576"/>
            <a:ext cx="3333750" cy="4170562"/>
          </a:xfrm>
          <a:prstGeom prst="rect">
            <a:avLst/>
          </a:prstGeom>
        </p:spPr>
        <p:txBody>
          <a:bodyPr lIns="0" tIns="1554480" rIns="0" bIns="0"/>
          <a:lstStyle>
            <a:lvl1pPr algn="ctr">
              <a:defRPr/>
            </a:lvl1pPr>
          </a:lstStyle>
          <a:p>
            <a:r>
              <a:rPr lang="en-US"/>
              <a:t>Click icon to add picture</a:t>
            </a:r>
          </a:p>
        </p:txBody>
      </p:sp>
    </p:spTree>
    <p:extLst>
      <p:ext uri="{BB962C8B-B14F-4D97-AF65-F5344CB8AC3E}">
        <p14:creationId xmlns:p14="http://schemas.microsoft.com/office/powerpoint/2010/main" val="20073699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ne Column w-Char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4" name="Chart Placeholder 3">
            <a:extLst>
              <a:ext uri="{FF2B5EF4-FFF2-40B4-BE49-F238E27FC236}">
                <a16:creationId xmlns:a16="http://schemas.microsoft.com/office/drawing/2014/main" id="{00134C25-DCB3-4608-84F7-81C57EEB9633}"/>
              </a:ext>
            </a:extLst>
          </p:cNvPr>
          <p:cNvSpPr>
            <a:spLocks noGrp="1"/>
          </p:cNvSpPr>
          <p:nvPr>
            <p:ph type="chart" sz="quarter" idx="11"/>
          </p:nvPr>
        </p:nvSpPr>
        <p:spPr>
          <a:xfrm>
            <a:off x="547688" y="2136577"/>
            <a:ext cx="5103812" cy="4170562"/>
          </a:xfrm>
          <a:prstGeom prst="rect">
            <a:avLst/>
          </a:prstGeom>
        </p:spPr>
        <p:txBody>
          <a:bodyPr lIns="1005840" tIns="1463040" rIns="0" bIns="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chart</a:t>
            </a:r>
          </a:p>
        </p:txBody>
      </p:sp>
      <p:sp>
        <p:nvSpPr>
          <p:cNvPr id="8" name="Content Placeholder 2">
            <a:extLst>
              <a:ext uri="{FF2B5EF4-FFF2-40B4-BE49-F238E27FC236}">
                <a16:creationId xmlns:a16="http://schemas.microsoft.com/office/drawing/2014/main" id="{F0A5B43E-0A4E-4842-ADB9-7D5DE804C1E8}"/>
              </a:ext>
            </a:extLst>
          </p:cNvPr>
          <p:cNvSpPr>
            <a:spLocks noGrp="1"/>
          </p:cNvSpPr>
          <p:nvPr>
            <p:ph sz="quarter" idx="12"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563313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ne Column w-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5" name="Table Placeholder 4">
            <a:extLst>
              <a:ext uri="{FF2B5EF4-FFF2-40B4-BE49-F238E27FC236}">
                <a16:creationId xmlns:a16="http://schemas.microsoft.com/office/drawing/2014/main" id="{7067986F-FCF7-4A4F-80C5-FA91B22F631C}"/>
              </a:ext>
            </a:extLst>
          </p:cNvPr>
          <p:cNvSpPr>
            <a:spLocks noGrp="1"/>
          </p:cNvSpPr>
          <p:nvPr>
            <p:ph type="tbl" sz="quarter" idx="12"/>
          </p:nvPr>
        </p:nvSpPr>
        <p:spPr>
          <a:xfrm>
            <a:off x="542636" y="2136775"/>
            <a:ext cx="5108864" cy="4170363"/>
          </a:xfrm>
          <a:prstGeom prst="rect">
            <a:avLst/>
          </a:prstGeom>
        </p:spPr>
        <p:txBody>
          <a:bodyPr tIns="1463040"/>
          <a:lstStyle>
            <a:lvl1pPr algn="ctr">
              <a:defRPr/>
            </a:lvl1pPr>
          </a:lstStyle>
          <a:p>
            <a:r>
              <a:rPr lang="en-US"/>
              <a:t>Click icon to add table</a:t>
            </a:r>
          </a:p>
        </p:txBody>
      </p:sp>
      <p:sp>
        <p:nvSpPr>
          <p:cNvPr id="9" name="Content Placeholder 2">
            <a:extLst>
              <a:ext uri="{FF2B5EF4-FFF2-40B4-BE49-F238E27FC236}">
                <a16:creationId xmlns:a16="http://schemas.microsoft.com/office/drawing/2014/main" id="{1F350E07-6558-4D11-BF77-63E964731774}"/>
              </a:ext>
            </a:extLst>
          </p:cNvPr>
          <p:cNvSpPr>
            <a:spLocks noGrp="1"/>
          </p:cNvSpPr>
          <p:nvPr>
            <p:ph sz="quarter" idx="13" hasCustomPrompt="1"/>
          </p:nvPr>
        </p:nvSpPr>
        <p:spPr>
          <a:xfrm>
            <a:off x="6011693" y="2136577"/>
            <a:ext cx="5637670"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19706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9"/>
          <p:cNvSpPr txBox="1">
            <a:spLocks noGrp="1"/>
          </p:cNvSpPr>
          <p:nvPr>
            <p:ph type="title"/>
          </p:nvPr>
        </p:nvSpPr>
        <p:spPr>
          <a:xfrm>
            <a:off x="609600" y="524933"/>
            <a:ext cx="109728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body" idx="1"/>
          </p:nvPr>
        </p:nvSpPr>
        <p:spPr>
          <a:xfrm>
            <a:off x="609600" y="1849967"/>
            <a:ext cx="10972800" cy="422063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159138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8" name="Content Placeholder 2">
            <a:extLst>
              <a:ext uri="{FF2B5EF4-FFF2-40B4-BE49-F238E27FC236}">
                <a16:creationId xmlns:a16="http://schemas.microsoft.com/office/drawing/2014/main" id="{50BE40E4-1596-44E3-A597-A5D709C85B23}"/>
              </a:ext>
            </a:extLst>
          </p:cNvPr>
          <p:cNvSpPr>
            <a:spLocks noGrp="1"/>
          </p:cNvSpPr>
          <p:nvPr>
            <p:ph sz="quarter" idx="12" hasCustomPrompt="1"/>
          </p:nvPr>
        </p:nvSpPr>
        <p:spPr>
          <a:xfrm>
            <a:off x="547688" y="2142810"/>
            <a:ext cx="11101676" cy="4170562"/>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7143460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6" y="550434"/>
            <a:ext cx="11098087"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7726C89C-F3B5-4768-94FD-931330A6B00D}"/>
              </a:ext>
            </a:extLst>
          </p:cNvPr>
          <p:cNvSpPr>
            <a:spLocks noGrp="1"/>
          </p:cNvSpPr>
          <p:nvPr>
            <p:ph sz="quarter" idx="12" hasCustomPrompt="1"/>
          </p:nvPr>
        </p:nvSpPr>
        <p:spPr>
          <a:xfrm>
            <a:off x="547688" y="2142810"/>
            <a:ext cx="11101676" cy="4170562"/>
          </a:xfrm>
          <a:prstGeom prst="rect">
            <a:avLst/>
          </a:prstGeom>
        </p:spPr>
        <p:txBody>
          <a:bodyPr lIns="0" tIns="0" rIns="0" bIns="0" numCol="2">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41633482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2" name="Rectangle 11">
            <a:extLst>
              <a:ext uri="{FF2B5EF4-FFF2-40B4-BE49-F238E27FC236}">
                <a16:creationId xmlns:a16="http://schemas.microsoft.com/office/drawing/2014/main" id="{F71690C8-902D-4D8E-92F4-34C3FCFCE397}"/>
              </a:ext>
            </a:extLst>
          </p:cNvPr>
          <p:cNvSpPr/>
          <p:nvPr userDrawn="1"/>
        </p:nvSpPr>
        <p:spPr>
          <a:xfrm>
            <a:off x="546956" y="544628"/>
            <a:ext cx="11645044" cy="1325563"/>
          </a:xfrm>
          <a:prstGeom prst="rect">
            <a:avLst/>
          </a:prstGeom>
          <a:gradFill flip="none" rotWithShape="1">
            <a:gsLst>
              <a:gs pos="1770">
                <a:schemeClr val="bg1"/>
              </a:gs>
              <a:gs pos="31000">
                <a:schemeClr val="accent1">
                  <a:lumMod val="5000"/>
                  <a:lumOff val="95000"/>
                </a:schemeClr>
              </a:gs>
              <a:gs pos="56000">
                <a:schemeClr val="accent1">
                  <a:lumMod val="25000"/>
                  <a:lumOff val="75000"/>
                </a:schemeClr>
              </a:gs>
              <a:gs pos="81000">
                <a:srgbClr val="56A4D9"/>
              </a:gs>
              <a:gs pos="100000">
                <a:srgbClr val="0088C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C52C17C-FF28-4FF9-B3C0-879847570323}"/>
              </a:ext>
            </a:extLst>
          </p:cNvPr>
          <p:cNvSpPr>
            <a:spLocks noGrp="1"/>
          </p:cNvSpPr>
          <p:nvPr>
            <p:ph type="title" hasCustomPrompt="1"/>
          </p:nvPr>
        </p:nvSpPr>
        <p:spPr>
          <a:xfrm>
            <a:off x="546957" y="550434"/>
            <a:ext cx="10515600" cy="1325563"/>
          </a:xfrm>
          <a:prstGeom prst="rect">
            <a:avLst/>
          </a:prstGeom>
        </p:spPr>
        <p:txBody>
          <a:bodyPr lIns="0" tIns="0" rIns="0" bIns="0"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a:t>Add Slide Title Here</a:t>
            </a:r>
          </a:p>
        </p:txBody>
      </p:sp>
      <p:sp>
        <p:nvSpPr>
          <p:cNvPr id="6" name="Content Placeholder 2">
            <a:extLst>
              <a:ext uri="{FF2B5EF4-FFF2-40B4-BE49-F238E27FC236}">
                <a16:creationId xmlns:a16="http://schemas.microsoft.com/office/drawing/2014/main" id="{9B763073-8E8A-476C-B752-E1C9E3C5421B}"/>
              </a:ext>
            </a:extLst>
          </p:cNvPr>
          <p:cNvSpPr>
            <a:spLocks noGrp="1"/>
          </p:cNvSpPr>
          <p:nvPr>
            <p:ph sz="quarter" idx="12" hasCustomPrompt="1"/>
          </p:nvPr>
        </p:nvSpPr>
        <p:spPr>
          <a:xfrm>
            <a:off x="547688" y="2142810"/>
            <a:ext cx="11101676" cy="4170562"/>
          </a:xfrm>
          <a:prstGeom prst="rect">
            <a:avLst/>
          </a:prstGeom>
        </p:spPr>
        <p:txBody>
          <a:bodyPr lIns="0" tIns="0" rIns="0" bIns="0" numCol="3">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intro or subhead here</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39980385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YS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11" name="Text Placeholder 13">
            <a:extLst>
              <a:ext uri="{FF2B5EF4-FFF2-40B4-BE49-F238E27FC236}">
                <a16:creationId xmlns:a16="http://schemas.microsoft.com/office/drawing/2014/main" id="{E702A775-1812-4A1A-84CB-F1197913DCAA}"/>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
        <p:nvSpPr>
          <p:cNvPr id="9" name="Content Placeholder 2">
            <a:extLst>
              <a:ext uri="{FF2B5EF4-FFF2-40B4-BE49-F238E27FC236}">
                <a16:creationId xmlns:a16="http://schemas.microsoft.com/office/drawing/2014/main" id="{8589CBAD-1751-48BB-87EA-5BD4D4A8A27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Tree>
    <p:extLst>
      <p:ext uri="{BB962C8B-B14F-4D97-AF65-F5344CB8AC3E}">
        <p14:creationId xmlns:p14="http://schemas.microsoft.com/office/powerpoint/2010/main" val="3982361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YS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Content Placeholder 2">
            <a:extLst>
              <a:ext uri="{FF2B5EF4-FFF2-40B4-BE49-F238E27FC236}">
                <a16:creationId xmlns:a16="http://schemas.microsoft.com/office/drawing/2014/main" id="{61DA9725-5748-4130-8766-85D328C9A928}"/>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6" name="Content Placeholder 2">
            <a:extLst>
              <a:ext uri="{FF2B5EF4-FFF2-40B4-BE49-F238E27FC236}">
                <a16:creationId xmlns:a16="http://schemas.microsoft.com/office/drawing/2014/main" id="{C4693582-73BB-479A-89AD-108B4C9F3BF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1"/>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1651050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old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95B0715-8D33-4868-BC8A-A2D68F86A040}"/>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510526F3-9E39-4AB9-96D7-D7FBDB3606C4}"/>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7866758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old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F32B07D4-5B77-44F7-8F34-5D7DED682260}"/>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448212BC-A926-406D-BF2B-331BAB2E2A02}"/>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3"/>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98171160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right Blue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E273554C-C9B4-417B-8840-20EF3FB75A7B}"/>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6590F456-B2AA-464E-B6CB-5CE5BB6BEC9B}"/>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11151799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right Blue Call Out w-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rgbClr val="63666A"/>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6" name="Content Placeholder 2">
            <a:extLst>
              <a:ext uri="{FF2B5EF4-FFF2-40B4-BE49-F238E27FC236}">
                <a16:creationId xmlns:a16="http://schemas.microsoft.com/office/drawing/2014/main" id="{3A3205AF-563B-4873-A5F0-371C12A5F2AE}"/>
              </a:ext>
            </a:extLst>
          </p:cNvPr>
          <p:cNvSpPr>
            <a:spLocks noGrp="1"/>
          </p:cNvSpPr>
          <p:nvPr>
            <p:ph sz="quarter" idx="11" hasCustomPrompt="1"/>
          </p:nvPr>
        </p:nvSpPr>
        <p:spPr>
          <a:xfrm>
            <a:off x="354066" y="615509"/>
            <a:ext cx="4413114" cy="5867533"/>
          </a:xfrm>
          <a:prstGeom prst="rect">
            <a:avLst/>
          </a:prstGeom>
        </p:spPr>
        <p:txBody>
          <a:bodyPr lIns="0" tIns="0" rIns="0" bIns="0" numCol="1" spcCol="0">
            <a:noAutofit/>
          </a:bodyPr>
          <a:lstStyle>
            <a:lvl1pPr marL="0" indent="0">
              <a:spcBef>
                <a:spcPts val="1200"/>
              </a:spcBef>
              <a:spcAft>
                <a:spcPts val="600"/>
              </a:spcAft>
              <a:buNone/>
              <a:defRPr sz="5000" b="1">
                <a:solidFill>
                  <a:schemeClr val="bg1"/>
                </a:solidFill>
                <a:latin typeface="+mj-lt"/>
              </a:defRPr>
            </a:lvl1pPr>
            <a:lvl2pPr marL="228600" indent="-228600">
              <a:buClr>
                <a:schemeClr val="bg1"/>
              </a:buClr>
              <a:buFont typeface="Roboto Lt" pitchFamily="2" charset="0"/>
              <a:buChar char="&gt;"/>
              <a:defRPr sz="2200">
                <a:solidFill>
                  <a:schemeClr val="bg1"/>
                </a:solidFill>
              </a:defRPr>
            </a:lvl2pPr>
            <a:lvl3pPr marL="457200">
              <a:spcBef>
                <a:spcPts val="600"/>
              </a:spcBef>
              <a:defRPr>
                <a:solidFill>
                  <a:schemeClr val="bg1"/>
                </a:solidFill>
              </a:defRPr>
            </a:lvl3pPr>
            <a:lvl4pPr marL="822960" indent="-228600">
              <a:buFont typeface="Roboto Lt" pitchFamily="2" charset="0"/>
              <a:buChar char="-"/>
              <a:defRPr>
                <a:solidFill>
                  <a:schemeClr val="bg1"/>
                </a:solidFill>
              </a:defRPr>
            </a:lvl4pPr>
            <a:lvl5pPr>
              <a:defRPr>
                <a:solidFill>
                  <a:schemeClr val="tx2"/>
                </a:solidFill>
              </a:defRPr>
            </a:lvl5pPr>
          </a:lstStyle>
          <a:p>
            <a:pPr lvl="0"/>
            <a:r>
              <a:rPr lang="en-US"/>
              <a:t>Bold Statement</a:t>
            </a:r>
          </a:p>
          <a:p>
            <a:pPr lvl="1"/>
            <a:r>
              <a:rPr lang="en-US"/>
              <a:t>Bullet level one</a:t>
            </a:r>
          </a:p>
        </p:txBody>
      </p:sp>
      <p:sp>
        <p:nvSpPr>
          <p:cNvPr id="8" name="Content Placeholder 2">
            <a:extLst>
              <a:ext uri="{FF2B5EF4-FFF2-40B4-BE49-F238E27FC236}">
                <a16:creationId xmlns:a16="http://schemas.microsoft.com/office/drawing/2014/main" id="{53C3EC47-F4EA-45C2-9E46-080DC7DABAAF}"/>
              </a:ext>
            </a:extLst>
          </p:cNvPr>
          <p:cNvSpPr>
            <a:spLocks noGrp="1"/>
          </p:cNvSpPr>
          <p:nvPr>
            <p:ph sz="quarter" idx="13" hasCustomPrompt="1"/>
          </p:nvPr>
        </p:nvSpPr>
        <p:spPr>
          <a:xfrm>
            <a:off x="5426408" y="615612"/>
            <a:ext cx="6222956" cy="5867429"/>
          </a:xfrm>
          <a:prstGeom prst="rect">
            <a:avLst/>
          </a:prstGeom>
        </p:spPr>
        <p:txBody>
          <a:bodyPr lIns="0" tIns="0" rIns="0" bIns="0">
            <a:noAutofit/>
          </a:bodyPr>
          <a:lstStyle>
            <a:lvl1pPr marL="0" indent="0">
              <a:spcBef>
                <a:spcPts val="1200"/>
              </a:spcBef>
              <a:spcAft>
                <a:spcPts val="300"/>
              </a:spcAft>
              <a:buNone/>
              <a:defRPr sz="2400" b="1">
                <a:solidFill>
                  <a:schemeClr val="accent2"/>
                </a:solidFill>
                <a:latin typeface="+mj-lt"/>
              </a:defRPr>
            </a:lvl1pPr>
            <a:lvl2pPr marL="0" indent="0">
              <a:spcBef>
                <a:spcPts val="300"/>
              </a:spcBef>
              <a:buClr>
                <a:schemeClr val="tx2"/>
              </a:buClr>
              <a:buFont typeface="Roboto Lt" pitchFamily="2" charset="0"/>
              <a:buNone/>
              <a:defRPr sz="2200">
                <a:solidFill>
                  <a:schemeClr val="tx2"/>
                </a:solidFill>
              </a:defRPr>
            </a:lvl2pPr>
            <a:lvl3pPr marL="228600" indent="-228600">
              <a:spcBef>
                <a:spcPts val="600"/>
              </a:spcBef>
              <a:buClr>
                <a:schemeClr val="tx2"/>
              </a:buClr>
              <a:buFont typeface="Roboto Lt" pitchFamily="2" charset="0"/>
              <a:buChar char="&gt;"/>
              <a:defRPr sz="2200">
                <a:solidFill>
                  <a:schemeClr val="tx2"/>
                </a:solidFill>
              </a:defRPr>
            </a:lvl3pPr>
            <a:lvl4pPr marL="457200" indent="-228600">
              <a:spcBef>
                <a:spcPts val="300"/>
              </a:spcBef>
              <a:buClr>
                <a:schemeClr val="tx2"/>
              </a:buClr>
              <a:buFont typeface="Arial" panose="020B0604020202020204" pitchFamily="34" charset="0"/>
              <a:buChar char="•"/>
              <a:defRPr sz="2000">
                <a:solidFill>
                  <a:schemeClr val="tx2"/>
                </a:solidFill>
              </a:defRPr>
            </a:lvl4pPr>
            <a:lvl5pPr marL="822960" indent="-228600">
              <a:spcBef>
                <a:spcPts val="300"/>
              </a:spcBef>
              <a:buFont typeface="Roboto Lt" pitchFamily="2" charset="0"/>
              <a:buChar char="-"/>
              <a:defRPr>
                <a:solidFill>
                  <a:schemeClr val="tx2"/>
                </a:solidFill>
              </a:defRPr>
            </a:lvl5pPr>
          </a:lstStyle>
          <a:p>
            <a:pPr lvl="0"/>
            <a:r>
              <a:rPr lang="en-US"/>
              <a:t>Add bold lead in text</a:t>
            </a:r>
          </a:p>
          <a:p>
            <a:pPr lvl="1"/>
            <a:r>
              <a:rPr lang="en-US"/>
              <a:t>Non-bulleted copy</a:t>
            </a:r>
          </a:p>
          <a:p>
            <a:pPr lvl="2"/>
            <a:r>
              <a:rPr lang="en-US"/>
              <a:t>First bullet</a:t>
            </a:r>
          </a:p>
          <a:p>
            <a:pPr lvl="3"/>
            <a:r>
              <a:rPr lang="en-US"/>
              <a:t>Second bullet</a:t>
            </a:r>
          </a:p>
          <a:p>
            <a:pPr lvl="4"/>
            <a:r>
              <a:rPr lang="en-US"/>
              <a:t>Third bullet</a:t>
            </a:r>
          </a:p>
        </p:txBody>
      </p:sp>
    </p:spTree>
    <p:extLst>
      <p:ext uri="{BB962C8B-B14F-4D97-AF65-F5344CB8AC3E}">
        <p14:creationId xmlns:p14="http://schemas.microsoft.com/office/powerpoint/2010/main" val="68626015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Gray Call Out w-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676285C7-A6E6-46DF-A47F-B9EB3F7FA039}"/>
              </a:ext>
            </a:extLst>
          </p:cNvPr>
          <p:cNvSpPr>
            <a:spLocks noGrp="1"/>
          </p:cNvSpPr>
          <p:nvPr>
            <p:ph type="pic" sz="quarter" idx="13"/>
          </p:nvPr>
        </p:nvSpPr>
        <p:spPr>
          <a:xfrm>
            <a:off x="4990289" y="0"/>
            <a:ext cx="7201710" cy="6858000"/>
          </a:xfrm>
          <a:prstGeom prst="rect">
            <a:avLst/>
          </a:prstGeom>
        </p:spPr>
        <p:txBody>
          <a:bodyPr tIns="2834640"/>
          <a:lstStyle>
            <a:lvl1pPr algn="ctr">
              <a:defRPr/>
            </a:lvl1pPr>
          </a:lstStyle>
          <a:p>
            <a:r>
              <a:rPr lang="en-US"/>
              <a:t>Click icon to add picture</a:t>
            </a:r>
          </a:p>
        </p:txBody>
      </p:sp>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tx2"/>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8" name="Content Placeholder 2">
            <a:extLst>
              <a:ext uri="{FF2B5EF4-FFF2-40B4-BE49-F238E27FC236}">
                <a16:creationId xmlns:a16="http://schemas.microsoft.com/office/drawing/2014/main" id="{9751E6B0-9FA8-4EBD-ABF0-AB6533917908}"/>
              </a:ext>
            </a:extLst>
          </p:cNvPr>
          <p:cNvSpPr>
            <a:spLocks noGrp="1"/>
          </p:cNvSpPr>
          <p:nvPr>
            <p:ph sz="quarter" idx="10" hasCustomPrompt="1"/>
          </p:nvPr>
        </p:nvSpPr>
        <p:spPr>
          <a:xfrm>
            <a:off x="348571" y="615614"/>
            <a:ext cx="4220540" cy="4763534"/>
          </a:xfrm>
          <a:prstGeom prst="rect">
            <a:avLst/>
          </a:prstGeom>
        </p:spPr>
        <p:txBody>
          <a:bodyPr lIns="0" tIns="0" rIns="0" bIns="0" numCol="1" spcCol="0">
            <a:noAutofit/>
          </a:bodyPr>
          <a:lstStyle>
            <a:lvl1pPr marL="0" indent="0">
              <a:spcBef>
                <a:spcPts val="1200"/>
              </a:spcBef>
              <a:spcAft>
                <a:spcPts val="600"/>
              </a:spcAft>
              <a:buNone/>
              <a:defRPr sz="2400" b="1">
                <a:solidFill>
                  <a:schemeClr val="bg1"/>
                </a:solidFill>
                <a:latin typeface="+mj-lt"/>
              </a:defRPr>
            </a:lvl1pPr>
            <a:lvl2pPr marL="182880" indent="-228600">
              <a:buClr>
                <a:schemeClr val="bg1"/>
              </a:buClr>
              <a:buFont typeface="Roboto Lt" pitchFamily="2" charset="0"/>
              <a:buChar char="&gt;"/>
              <a:defRPr sz="2200">
                <a:solidFill>
                  <a:schemeClr val="bg1"/>
                </a:solidFill>
              </a:defRPr>
            </a:lvl2pPr>
            <a:lvl3pPr marL="457200">
              <a:spcBef>
                <a:spcPts val="600"/>
              </a:spcBef>
              <a:buClr>
                <a:schemeClr val="bg1"/>
              </a:buClr>
              <a:defRPr>
                <a:solidFill>
                  <a:schemeClr val="bg1"/>
                </a:solidFill>
              </a:defRPr>
            </a:lvl3pPr>
            <a:lvl4pPr marL="822960" indent="-228600">
              <a:buClr>
                <a:schemeClr val="bg1"/>
              </a:buClr>
              <a:buFont typeface="Roboto Lt" pitchFamily="2" charset="0"/>
              <a:buChar char="-"/>
              <a:defRPr>
                <a:solidFill>
                  <a:schemeClr val="bg1"/>
                </a:solidFill>
              </a:defRPr>
            </a:lvl4pPr>
            <a:lvl5pPr>
              <a:defRPr>
                <a:solidFill>
                  <a:schemeClr val="tx2"/>
                </a:solidFill>
              </a:defRPr>
            </a:lvl5pPr>
          </a:lstStyle>
          <a:p>
            <a:pPr lvl="0"/>
            <a:r>
              <a:rPr lang="en-US"/>
              <a:t>Bold Text</a:t>
            </a:r>
          </a:p>
          <a:p>
            <a:pPr lvl="1"/>
            <a:r>
              <a:rPr lang="en-US"/>
              <a:t>Bullet level one</a:t>
            </a:r>
          </a:p>
          <a:p>
            <a:pPr lvl="2"/>
            <a:r>
              <a:rPr lang="en-US"/>
              <a:t>Bullet level two</a:t>
            </a:r>
          </a:p>
          <a:p>
            <a:pPr lvl="3"/>
            <a:r>
              <a:rPr lang="en-US"/>
              <a:t>Bullet level three</a:t>
            </a:r>
          </a:p>
        </p:txBody>
      </p:sp>
      <p:sp>
        <p:nvSpPr>
          <p:cNvPr id="9" name="Text Placeholder 13">
            <a:extLst>
              <a:ext uri="{FF2B5EF4-FFF2-40B4-BE49-F238E27FC236}">
                <a16:creationId xmlns:a16="http://schemas.microsoft.com/office/drawing/2014/main" id="{9E6D8E7B-D1E5-42E3-AB28-A6EBBCF91A70}"/>
              </a:ext>
            </a:extLst>
          </p:cNvPr>
          <p:cNvSpPr>
            <a:spLocks noGrp="1"/>
          </p:cNvSpPr>
          <p:nvPr>
            <p:ph type="body" sz="quarter" idx="12" hasCustomPrompt="1"/>
          </p:nvPr>
        </p:nvSpPr>
        <p:spPr>
          <a:xfrm>
            <a:off x="348571" y="6242386"/>
            <a:ext cx="4135024" cy="449816"/>
          </a:xfrm>
          <a:prstGeom prst="rect">
            <a:avLst/>
          </a:prstGeom>
        </p:spPr>
        <p:txBody>
          <a:bodyPr lIns="0" tIns="0" rIns="0" bIns="0">
            <a:noAutofit/>
          </a:bodyPr>
          <a:lstStyle>
            <a:lvl1pPr marL="0" indent="0">
              <a:spcBef>
                <a:spcPts val="0"/>
              </a:spcBef>
              <a:buNone/>
              <a:defRPr sz="1200" b="0" i="0">
                <a:solidFill>
                  <a:schemeClr val="bg1"/>
                </a:solidFill>
                <a:latin typeface="Roboto Lt" pitchFamily="2" charset="0"/>
                <a:ea typeface="Roboto Lt" pitchFamily="2"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a:t>Source, photo credit, or disclaimer</a:t>
            </a:r>
          </a:p>
        </p:txBody>
      </p:sp>
    </p:spTree>
    <p:extLst>
      <p:ext uri="{BB962C8B-B14F-4D97-AF65-F5344CB8AC3E}">
        <p14:creationId xmlns:p14="http://schemas.microsoft.com/office/powerpoint/2010/main" val="2453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theme" Target="../theme/theme5.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298C7DF-4700-463B-A7E8-438CEF65CBF4}"/>
              </a:ext>
            </a:extLst>
          </p:cNvPr>
          <p:cNvSpPr>
            <a:spLocks noGrp="1"/>
          </p:cNvSpPr>
          <p:nvPr>
            <p:ph type="sldNum" sz="quarter" idx="4"/>
          </p:nvPr>
        </p:nvSpPr>
        <p:spPr>
          <a:xfrm>
            <a:off x="11649364" y="6492875"/>
            <a:ext cx="542636" cy="365125"/>
          </a:xfrm>
          <a:prstGeom prst="rect">
            <a:avLst/>
          </a:prstGeom>
        </p:spPr>
        <p:txBody>
          <a:bodyPr/>
          <a:lstStyle>
            <a:lvl1pPr>
              <a:defRPr sz="1200">
                <a:solidFill>
                  <a:schemeClr val="bg1"/>
                </a:solidFill>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4" name="Title Placeholder 3">
            <a:extLst>
              <a:ext uri="{FF2B5EF4-FFF2-40B4-BE49-F238E27FC236}">
                <a16:creationId xmlns:a16="http://schemas.microsoft.com/office/drawing/2014/main" id="{2AD0B725-CFFB-4C8F-9AE9-2B6ADC7278A5}"/>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a:t>Click to edit Master title style</a:t>
            </a:r>
          </a:p>
        </p:txBody>
      </p:sp>
    </p:spTree>
    <p:extLst>
      <p:ext uri="{BB962C8B-B14F-4D97-AF65-F5344CB8AC3E}">
        <p14:creationId xmlns:p14="http://schemas.microsoft.com/office/powerpoint/2010/main" val="3536709376"/>
      </p:ext>
    </p:extLst>
  </p:cSld>
  <p:clrMap bg1="lt1" tx1="dk1" bg2="lt2" tx2="dk2" accent1="accent1" accent2="accent2" accent3="accent3" accent4="accent4" accent5="accent5" accent6="accent6" hlink="hlink" folHlink="folHlink"/>
  <p:sldLayoutIdLst>
    <p:sldLayoutId id="2147483765" r:id="rId1"/>
    <p:sldLayoutId id="2147483739" r:id="rId2"/>
    <p:sldLayoutId id="2147483735" r:id="rId3"/>
    <p:sldLayoutId id="2147483738" r:id="rId4"/>
    <p:sldLayoutId id="2147483736" r:id="rId5"/>
    <p:sldLayoutId id="2147483830" r:id="rId6"/>
    <p:sldLayoutId id="2147483741" r:id="rId7"/>
    <p:sldLayoutId id="2147483833" r:id="rId8"/>
    <p:sldLayoutId id="2147483853" r:id="rId9"/>
  </p:sldLayoutIdLst>
  <p:txStyles>
    <p:titleStyle>
      <a:lvl1pPr algn="l" defTabSz="914400" rtl="0" eaLnBrk="1" latinLnBrk="0" hangingPunct="1">
        <a:lnSpc>
          <a:spcPct val="90000"/>
        </a:lnSpc>
        <a:spcBef>
          <a:spcPct val="0"/>
        </a:spcBef>
        <a:buNone/>
        <a:defRPr sz="5000" b="1" kern="1200">
          <a:solidFill>
            <a:srgbClr val="002D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b="1">
                <a:solidFill>
                  <a:srgbClr val="002D72"/>
                </a:solidFill>
                <a:latin typeface="+mn-lt"/>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715" r:id="rId1"/>
    <p:sldLayoutId id="2147483744" r:id="rId2"/>
    <p:sldLayoutId id="2147483745" r:id="rId3"/>
    <p:sldLayoutId id="2147483746" r:id="rId4"/>
    <p:sldLayoutId id="2147483742" r:id="rId5"/>
    <p:sldLayoutId id="2147483781" r:id="rId6"/>
    <p:sldLayoutId id="2147483831" r:id="rId7"/>
    <p:sldLayoutId id="2147483770" r:id="rId8"/>
    <p:sldLayoutId id="2147483771" r:id="rId9"/>
    <p:sldLayoutId id="2147483757" r:id="rId10"/>
    <p:sldLayoutId id="2147483743" r:id="rId11"/>
    <p:sldLayoutId id="2147483747" r:id="rId12"/>
    <p:sldLayoutId id="2147483749" r:id="rId13"/>
    <p:sldLayoutId id="2147483750" r:id="rId14"/>
    <p:sldLayoutId id="2147483748" r:id="rId15"/>
    <p:sldLayoutId id="2147483751" r:id="rId16"/>
    <p:sldLayoutId id="2147483752" r:id="rId17"/>
    <p:sldLayoutId id="2147483753" r:id="rId18"/>
    <p:sldLayoutId id="2147483754" r:id="rId19"/>
    <p:sldLayoutId id="2147483755" r:id="rId20"/>
    <p:sldLayoutId id="2147483756" r:id="rId21"/>
    <p:sldLayoutId id="2147483758" r:id="rId22"/>
    <p:sldLayoutId id="2147483759" r:id="rId23"/>
    <p:sldLayoutId id="2147483760" r:id="rId24"/>
    <p:sldLayoutId id="2147483761" r:id="rId25"/>
    <p:sldLayoutId id="2147483762" r:id="rId26"/>
    <p:sldLayoutId id="2147483763" r:id="rId27"/>
    <p:sldLayoutId id="2147483773" r:id="rId28"/>
    <p:sldLayoutId id="2147483774" r:id="rId29"/>
    <p:sldLayoutId id="2147483832" r:id="rId30"/>
    <p:sldLayoutId id="2147483777" r:id="rId31"/>
    <p:sldLayoutId id="2147483778" r:id="rId32"/>
    <p:sldLayoutId id="2147483779" r:id="rId33"/>
    <p:sldLayoutId id="2147483834" r:id="rId34"/>
    <p:sldLayoutId id="2147483835" r:id="rId35"/>
    <p:sldLayoutId id="2147483852" r:id="rId36"/>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rgbClr val="002D72"/>
        </a:buClr>
        <a:buFont typeface="Arial" panose="020B0604020202020204" pitchFamily="34" charset="0"/>
        <a:buChar char="•"/>
        <a:defRPr sz="2200" kern="1200">
          <a:solidFill>
            <a:srgbClr val="002D72"/>
          </a:solidFill>
          <a:latin typeface="+mn-lt"/>
          <a:ea typeface="+mn-ea"/>
          <a:cs typeface="+mn-cs"/>
        </a:defRPr>
      </a:lvl2pPr>
      <a:lvl3pPr marL="457200" indent="-228600" algn="l" defTabSz="914400" rtl="0" eaLnBrk="1" latinLnBrk="0" hangingPunct="1">
        <a:lnSpc>
          <a:spcPct val="90000"/>
        </a:lnSpc>
        <a:spcBef>
          <a:spcPts val="600"/>
        </a:spcBef>
        <a:buClr>
          <a:srgbClr val="002D72"/>
        </a:buClr>
        <a:buFontTx/>
        <a:buChar char="‒"/>
        <a:defRPr sz="2000" kern="1200">
          <a:solidFill>
            <a:srgbClr val="002D72"/>
          </a:solidFill>
          <a:latin typeface="+mn-lt"/>
          <a:ea typeface="+mn-ea"/>
          <a:cs typeface="+mn-cs"/>
        </a:defRPr>
      </a:lvl3pPr>
      <a:lvl4pPr marL="822960" indent="-228600" algn="l" defTabSz="914400" rtl="0" eaLnBrk="1" latinLnBrk="0" hangingPunct="1">
        <a:lnSpc>
          <a:spcPct val="90000"/>
        </a:lnSpc>
        <a:spcBef>
          <a:spcPts val="500"/>
        </a:spcBef>
        <a:buClr>
          <a:srgbClr val="002D72"/>
        </a:buClr>
        <a:buFont typeface="Arial" panose="020B0604020202020204" pitchFamily="34" charset="0"/>
        <a:buChar char="•"/>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24933"/>
            <a:ext cx="109728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849967"/>
            <a:ext cx="10972800" cy="422063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83126"/>
            <a:ext cx="12192000" cy="399473"/>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Slide Number Placeholder 3"/>
          <p:cNvSpPr txBox="1">
            <a:spLocks/>
          </p:cNvSpPr>
          <p:nvPr userDrawn="1"/>
        </p:nvSpPr>
        <p:spPr>
          <a:xfrm>
            <a:off x="11074400" y="117474"/>
            <a:ext cx="914400" cy="365125"/>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DF52EC2-2C0B-4C03-9888-0B25156ED88D}" type="slidenum">
              <a:rPr lang="en-US" sz="1600" smtClean="0"/>
              <a:pPr algn="r"/>
              <a:t>‹#›</a:t>
            </a:fld>
            <a:endParaRPr lang="en-US" sz="1600"/>
          </a:p>
        </p:txBody>
      </p:sp>
      <p:sp>
        <p:nvSpPr>
          <p:cNvPr id="10" name="Rectangle 9"/>
          <p:cNvSpPr/>
          <p:nvPr userDrawn="1"/>
        </p:nvSpPr>
        <p:spPr>
          <a:xfrm>
            <a:off x="0" y="-25400"/>
            <a:ext cx="12192000" cy="108525"/>
          </a:xfrm>
          <a:prstGeom prst="rect">
            <a:avLst/>
          </a:prstGeom>
          <a:solidFill>
            <a:srgbClr val="006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 name="Picture 12" descr="NYSERDA Logo.png"/>
          <p:cNvPicPr>
            <a:picLocks noChangeAspect="1"/>
          </p:cNvPicPr>
          <p:nvPr userDrawn="1"/>
        </p:nvPicPr>
        <p:blipFill>
          <a:blip r:embed="rId14" cstate="print"/>
          <a:stretch>
            <a:fillRect/>
          </a:stretch>
        </p:blipFill>
        <p:spPr>
          <a:xfrm>
            <a:off x="9855200" y="6070600"/>
            <a:ext cx="2018112" cy="487680"/>
          </a:xfrm>
          <a:prstGeom prst="rect">
            <a:avLst/>
          </a:prstGeom>
        </p:spPr>
      </p:pic>
    </p:spTree>
    <p:extLst>
      <p:ext uri="{BB962C8B-B14F-4D97-AF65-F5344CB8AC3E}">
        <p14:creationId xmlns:p14="http://schemas.microsoft.com/office/powerpoint/2010/main" val="184433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p:txStyles>
    <p:titleStyle>
      <a:lvl1pPr algn="l" defTabSz="1219170" rtl="0" eaLnBrk="1" latinLnBrk="0" hangingPunct="1">
        <a:spcBef>
          <a:spcPct val="0"/>
        </a:spcBef>
        <a:buNone/>
        <a:defRPr sz="4267" b="1" kern="1200">
          <a:solidFill>
            <a:schemeClr val="tx1"/>
          </a:solidFill>
          <a:latin typeface="Arial" panose="020B0604020202020204" pitchFamily="34" charset="0"/>
          <a:ea typeface="+mj-ea"/>
          <a:cs typeface="Arial" panose="020B0604020202020204" pitchFamily="34" charset="0"/>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32"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36" r:id="rId26"/>
    <p:sldLayoutId id="2147483837" r:id="rId27"/>
    <p:sldLayoutId id="2147483838" r:id="rId28"/>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965429EA-18D1-4C38-B2B6-3EF97EB1B333}"/>
              </a:ext>
            </a:extLst>
          </p:cNvPr>
          <p:cNvSpPr>
            <a:spLocks noGrp="1"/>
          </p:cNvSpPr>
          <p:nvPr>
            <p:ph type="title"/>
          </p:nvPr>
        </p:nvSpPr>
        <p:spPr>
          <a:xfrm>
            <a:off x="536645" y="550433"/>
            <a:ext cx="10630707" cy="1325563"/>
          </a:xfrm>
          <a:prstGeom prst="rect">
            <a:avLst/>
          </a:prstGeom>
        </p:spPr>
        <p:txBody>
          <a:bodyPr vert="horz" lIns="0" tIns="0" rIns="0" bIns="0" rtlCol="0" anchor="ctr">
            <a:noAutofit/>
          </a:bodyPr>
          <a:lstStyle/>
          <a:p>
            <a:r>
              <a:rPr lang="en-US"/>
              <a:t>Click to edit Master title style</a:t>
            </a:r>
          </a:p>
        </p:txBody>
      </p:sp>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a:p>
        </p:txBody>
      </p:sp>
      <p:sp>
        <p:nvSpPr>
          <p:cNvPr id="5" name="Text Placeholder 4">
            <a:extLst>
              <a:ext uri="{FF2B5EF4-FFF2-40B4-BE49-F238E27FC236}">
                <a16:creationId xmlns:a16="http://schemas.microsoft.com/office/drawing/2014/main" id="{763F3635-C8C2-4F71-95F5-E1A7BF07A7CD}"/>
              </a:ext>
            </a:extLst>
          </p:cNvPr>
          <p:cNvSpPr>
            <a:spLocks noGrp="1"/>
          </p:cNvSpPr>
          <p:nvPr>
            <p:ph type="body" idx="1"/>
          </p:nvPr>
        </p:nvSpPr>
        <p:spPr>
          <a:xfrm>
            <a:off x="536645" y="2136921"/>
            <a:ext cx="10817155"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7953449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764" r:id="rId23"/>
    <p:sldLayoutId id="2147483768" r:id="rId24"/>
    <p:sldLayoutId id="2147483769" r:id="rId25"/>
    <p:sldLayoutId id="2147483775" r:id="rId26"/>
    <p:sldLayoutId id="2147483776" r:id="rId27"/>
  </p:sldLayoutIdLst>
  <p:txStyles>
    <p:titleStyle>
      <a:lvl1pPr algn="l" defTabSz="914400" rtl="0" eaLnBrk="1" latinLnBrk="0" hangingPunct="1">
        <a:lnSpc>
          <a:spcPct val="90000"/>
        </a:lnSpc>
        <a:spcBef>
          <a:spcPct val="0"/>
        </a:spcBef>
        <a:buNone/>
        <a:defRPr sz="4000" kern="1200">
          <a:solidFill>
            <a:schemeClr val="accent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chemeClr val="tx2"/>
        </a:buClr>
        <a:buFont typeface="Roboto Lt" pitchFamily="2" charset="0"/>
        <a:buChar char="&gt;"/>
        <a:defRPr sz="2200" kern="1200">
          <a:solidFill>
            <a:schemeClr val="tx2"/>
          </a:solidFill>
          <a:latin typeface="+mn-lt"/>
          <a:ea typeface="+mn-ea"/>
          <a:cs typeface="+mn-cs"/>
        </a:defRPr>
      </a:lvl2pPr>
      <a:lvl3pPr marL="457200" indent="-228600" algn="l" defTabSz="914400" rtl="0" eaLnBrk="1" latinLnBrk="0" hangingPunct="1">
        <a:lnSpc>
          <a:spcPct val="90000"/>
        </a:lnSpc>
        <a:spcBef>
          <a:spcPts val="600"/>
        </a:spcBef>
        <a:buClr>
          <a:schemeClr val="tx2"/>
        </a:buClr>
        <a:buFont typeface="Arial" panose="020B0604020202020204" pitchFamily="34" charset="0"/>
        <a:buChar char="•"/>
        <a:defRPr sz="2000" kern="1200">
          <a:solidFill>
            <a:schemeClr val="tx2"/>
          </a:solidFill>
          <a:latin typeface="+mn-lt"/>
          <a:ea typeface="+mn-ea"/>
          <a:cs typeface="+mn-cs"/>
        </a:defRPr>
      </a:lvl3pPr>
      <a:lvl4pPr marL="822960" indent="-228600" algn="l" defTabSz="914400" rtl="0" eaLnBrk="1" latinLnBrk="0" hangingPunct="1">
        <a:lnSpc>
          <a:spcPct val="90000"/>
        </a:lnSpc>
        <a:spcBef>
          <a:spcPts val="500"/>
        </a:spcBef>
        <a:buClr>
          <a:schemeClr val="tx2"/>
        </a:buClr>
        <a:buFont typeface="Roboto Lt" pitchFamily="2"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7FFFD7B6_F79B74A2.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576F24FA-32DA-6D56-630F-23FCBBC17349}"/>
            </a:ext>
          </a:extLst>
        </p:cNvPr>
        <p:cNvGrpSpPr/>
        <p:nvPr/>
      </p:nvGrpSpPr>
      <p:grpSpPr>
        <a:xfrm>
          <a:off x="0" y="0"/>
          <a:ext cx="0" cy="0"/>
          <a:chOff x="0" y="0"/>
          <a:chExt cx="0" cy="0"/>
        </a:xfrm>
      </p:grpSpPr>
      <p:sp>
        <p:nvSpPr>
          <p:cNvPr id="60" name="Google Shape;60;ge825fce3ca_1_6">
            <a:extLst>
              <a:ext uri="{FF2B5EF4-FFF2-40B4-BE49-F238E27FC236}">
                <a16:creationId xmlns:a16="http://schemas.microsoft.com/office/drawing/2014/main" id="{FD2D3685-F604-257D-7FB6-BD1B2840F814}"/>
              </a:ext>
            </a:extLst>
          </p:cNvPr>
          <p:cNvSpPr txBox="1">
            <a:spLocks noGrp="1"/>
          </p:cNvSpPr>
          <p:nvPr>
            <p:ph type="body" idx="1"/>
          </p:nvPr>
        </p:nvSpPr>
        <p:spPr>
          <a:xfrm>
            <a:off x="562708" y="563671"/>
            <a:ext cx="10972800" cy="5728053"/>
          </a:xfrm>
          <a:prstGeom prst="rect">
            <a:avLst/>
          </a:prstGeom>
          <a:noFill/>
          <a:ln>
            <a:noFill/>
          </a:ln>
        </p:spPr>
        <p:txBody>
          <a:bodyPr spcFirstLastPara="1" wrap="square" lIns="91425" tIns="45700" rIns="91425" bIns="45700" anchor="t" anchorCtr="0">
            <a:noAutofit/>
          </a:bodyPr>
          <a:lstStyle/>
          <a:p>
            <a:pPr marL="114300" lvl="0" indent="0" algn="l" rtl="0">
              <a:lnSpc>
                <a:spcPct val="100000"/>
              </a:lnSpc>
              <a:spcBef>
                <a:spcPts val="600"/>
              </a:spcBef>
              <a:spcAft>
                <a:spcPts val="600"/>
              </a:spcAft>
              <a:buSzPts val="1800"/>
              <a:buNone/>
            </a:pPr>
            <a:r>
              <a:rPr lang="en-US" sz="3600" b="1" dirty="0">
                <a:solidFill>
                  <a:schemeClr val="accent1">
                    <a:lumMod val="60000"/>
                    <a:lumOff val="40000"/>
                  </a:schemeClr>
                </a:solidFill>
              </a:rPr>
              <a:t>[Building Name] </a:t>
            </a:r>
            <a:r>
              <a:rPr lang="en-US" sz="3600" b="1" dirty="0">
                <a:solidFill>
                  <a:srgbClr val="000000"/>
                </a:solidFill>
              </a:rPr>
              <a:t>Design Charrette</a:t>
            </a:r>
          </a:p>
          <a:p>
            <a:pPr marL="114300" lvl="0" indent="0" algn="l" rtl="0">
              <a:lnSpc>
                <a:spcPct val="100000"/>
              </a:lnSpc>
              <a:spcBef>
                <a:spcPts val="600"/>
              </a:spcBef>
              <a:spcAft>
                <a:spcPts val="600"/>
              </a:spcAft>
              <a:buSzPts val="1800"/>
              <a:buNone/>
            </a:pPr>
            <a:r>
              <a:rPr lang="en-US" dirty="0">
                <a:solidFill>
                  <a:schemeClr val="accent1">
                    <a:lumMod val="60000"/>
                    <a:lumOff val="40000"/>
                  </a:schemeClr>
                </a:solidFill>
              </a:rPr>
              <a:t>[MMM DD, 20YY] </a:t>
            </a:r>
            <a:endParaRPr lang="en-US" sz="2800" dirty="0">
              <a:solidFill>
                <a:schemeClr val="accent1">
                  <a:lumMod val="60000"/>
                  <a:lumOff val="40000"/>
                </a:schemeClr>
              </a:solidFill>
            </a:endParaRPr>
          </a:p>
        </p:txBody>
      </p:sp>
      <p:sp>
        <p:nvSpPr>
          <p:cNvPr id="2" name="Rectangle 1">
            <a:extLst>
              <a:ext uri="{FF2B5EF4-FFF2-40B4-BE49-F238E27FC236}">
                <a16:creationId xmlns:a16="http://schemas.microsoft.com/office/drawing/2014/main" id="{7610BD62-1015-773F-C843-9654B749D45F}"/>
              </a:ext>
            </a:extLst>
          </p:cNvPr>
          <p:cNvSpPr/>
          <p:nvPr/>
        </p:nvSpPr>
        <p:spPr>
          <a:xfrm>
            <a:off x="6649668" y="1589751"/>
            <a:ext cx="4979624" cy="4263528"/>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60000"/>
                    <a:lumOff val="40000"/>
                  </a:schemeClr>
                </a:solidFill>
                <a:latin typeface="+mj-lt"/>
              </a:rPr>
              <a:t>[Insert Photo of Building]</a:t>
            </a:r>
          </a:p>
        </p:txBody>
      </p:sp>
      <p:sp>
        <p:nvSpPr>
          <p:cNvPr id="3" name="Rectangle 2">
            <a:extLst>
              <a:ext uri="{FF2B5EF4-FFF2-40B4-BE49-F238E27FC236}">
                <a16:creationId xmlns:a16="http://schemas.microsoft.com/office/drawing/2014/main" id="{2742DADC-D9C3-146D-227A-CF63C08A5E43}"/>
              </a:ext>
            </a:extLst>
          </p:cNvPr>
          <p:cNvSpPr/>
          <p:nvPr/>
        </p:nvSpPr>
        <p:spPr>
          <a:xfrm>
            <a:off x="317160" y="5363379"/>
            <a:ext cx="1863686" cy="1257759"/>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60000"/>
                    <a:lumOff val="40000"/>
                  </a:schemeClr>
                </a:solidFill>
                <a:latin typeface="+mj-lt"/>
              </a:rPr>
              <a:t>[Logo of Participating Organization]</a:t>
            </a:r>
          </a:p>
        </p:txBody>
      </p:sp>
      <p:sp>
        <p:nvSpPr>
          <p:cNvPr id="4" name="Rectangle 3">
            <a:extLst>
              <a:ext uri="{FF2B5EF4-FFF2-40B4-BE49-F238E27FC236}">
                <a16:creationId xmlns:a16="http://schemas.microsoft.com/office/drawing/2014/main" id="{96297C8B-7F0F-5BAA-AAFF-749FD4823356}"/>
              </a:ext>
            </a:extLst>
          </p:cNvPr>
          <p:cNvSpPr/>
          <p:nvPr/>
        </p:nvSpPr>
        <p:spPr>
          <a:xfrm>
            <a:off x="2298360" y="5363379"/>
            <a:ext cx="1863686" cy="1257759"/>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60000"/>
                    <a:lumOff val="40000"/>
                  </a:schemeClr>
                </a:solidFill>
                <a:latin typeface="+mj-lt"/>
              </a:rPr>
              <a:t>[Logo of Participating Organization]</a:t>
            </a:r>
          </a:p>
        </p:txBody>
      </p:sp>
      <p:sp>
        <p:nvSpPr>
          <p:cNvPr id="5" name="TextBox 4">
            <a:extLst>
              <a:ext uri="{FF2B5EF4-FFF2-40B4-BE49-F238E27FC236}">
                <a16:creationId xmlns:a16="http://schemas.microsoft.com/office/drawing/2014/main" id="{0BE6E278-0EBA-7919-FDBE-806A4AEEDD04}"/>
              </a:ext>
            </a:extLst>
          </p:cNvPr>
          <p:cNvSpPr txBox="1"/>
          <p:nvPr/>
        </p:nvSpPr>
        <p:spPr>
          <a:xfrm>
            <a:off x="4196860" y="6309002"/>
            <a:ext cx="7648248" cy="369332"/>
          </a:xfrm>
          <a:prstGeom prst="rect">
            <a:avLst/>
          </a:prstGeom>
          <a:noFill/>
        </p:spPr>
        <p:txBody>
          <a:bodyPr wrap="none" rtlCol="0">
            <a:spAutoFit/>
          </a:bodyPr>
          <a:lstStyle/>
          <a:p>
            <a:r>
              <a:rPr lang="en-US" i="1" dirty="0">
                <a:solidFill>
                  <a:srgbClr val="FF0000"/>
                </a:solidFill>
              </a:rPr>
              <a:t>See speaker notes section below and on each slide for further information</a:t>
            </a:r>
          </a:p>
        </p:txBody>
      </p:sp>
      <p:sp>
        <p:nvSpPr>
          <p:cNvPr id="6" name="Arrow: Down 5">
            <a:extLst>
              <a:ext uri="{FF2B5EF4-FFF2-40B4-BE49-F238E27FC236}">
                <a16:creationId xmlns:a16="http://schemas.microsoft.com/office/drawing/2014/main" id="{E04913CF-12C7-459F-04DC-67E1AA2E08B9}"/>
              </a:ext>
            </a:extLst>
          </p:cNvPr>
          <p:cNvSpPr/>
          <p:nvPr/>
        </p:nvSpPr>
        <p:spPr>
          <a:xfrm>
            <a:off x="11782911" y="6309002"/>
            <a:ext cx="236146" cy="403888"/>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41A9EE-C207-ABC9-1843-50390F41F8E3}"/>
              </a:ext>
            </a:extLst>
          </p:cNvPr>
          <p:cNvSpPr txBox="1"/>
          <p:nvPr/>
        </p:nvSpPr>
        <p:spPr>
          <a:xfrm>
            <a:off x="9433234" y="5887835"/>
            <a:ext cx="2347822" cy="369332"/>
          </a:xfrm>
          <a:prstGeom prst="rect">
            <a:avLst/>
          </a:prstGeom>
          <a:noFill/>
        </p:spPr>
        <p:txBody>
          <a:bodyPr wrap="none" rtlCol="0">
            <a:spAutoFit/>
          </a:bodyPr>
          <a:lstStyle/>
          <a:p>
            <a:r>
              <a:rPr lang="en-US" i="1" dirty="0">
                <a:solidFill>
                  <a:srgbClr val="FF0000"/>
                </a:solidFill>
              </a:rPr>
              <a:t>Template Version 1.0</a:t>
            </a:r>
          </a:p>
        </p:txBody>
      </p:sp>
    </p:spTree>
    <p:extLst>
      <p:ext uri="{BB962C8B-B14F-4D97-AF65-F5344CB8AC3E}">
        <p14:creationId xmlns:p14="http://schemas.microsoft.com/office/powerpoint/2010/main" val="411030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A899-D85A-DD82-E7F1-3E3D1419FD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D86CAF-171A-22EE-005B-212E530B780E}"/>
              </a:ext>
            </a:extLst>
          </p:cNvPr>
          <p:cNvSpPr/>
          <p:nvPr/>
        </p:nvSpPr>
        <p:spPr>
          <a:xfrm>
            <a:off x="789303" y="1760374"/>
            <a:ext cx="4979624" cy="4263528"/>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60000"/>
                    <a:lumOff val="40000"/>
                  </a:schemeClr>
                </a:solidFill>
                <a:latin typeface="+mj-lt"/>
              </a:rPr>
              <a:t>[Insert images of systems or building attributes that will support design review. Select content that directly relates to the proposed retrofit plan.]</a:t>
            </a:r>
          </a:p>
        </p:txBody>
      </p:sp>
      <p:sp>
        <p:nvSpPr>
          <p:cNvPr id="3" name="Google Shape;78;p3">
            <a:extLst>
              <a:ext uri="{FF2B5EF4-FFF2-40B4-BE49-F238E27FC236}">
                <a16:creationId xmlns:a16="http://schemas.microsoft.com/office/drawing/2014/main" id="{792C2DF9-98EE-DBBD-C458-E879856CCF74}"/>
              </a:ext>
            </a:extLst>
          </p:cNvPr>
          <p:cNvSpPr txBox="1">
            <a:spLocks noGrp="1"/>
          </p:cNvSpPr>
          <p:nvPr>
            <p:ph type="title"/>
          </p:nvPr>
        </p:nvSpPr>
        <p:spPr>
          <a:xfrm>
            <a:off x="609600" y="313151"/>
            <a:ext cx="10972800" cy="1191944"/>
          </a:xfrm>
          <a:prstGeom prst="rect">
            <a:avLst/>
          </a:prstGeom>
          <a:noFill/>
          <a:ln>
            <a:noFill/>
          </a:ln>
        </p:spPr>
        <p:txBody>
          <a:bodyPr spcFirstLastPara="1" wrap="square" lIns="91425" tIns="45700" rIns="91425" bIns="45700" anchor="ctr" anchorCtr="0">
            <a:noAutofit/>
          </a:bodyPr>
          <a:lstStyle/>
          <a:p>
            <a:pPr marL="114300">
              <a:lnSpc>
                <a:spcPct val="100000"/>
              </a:lnSpc>
              <a:spcBef>
                <a:spcPts val="600"/>
              </a:spcBef>
              <a:spcAft>
                <a:spcPts val="600"/>
              </a:spcAft>
              <a:buClr>
                <a:schemeClr val="dk1"/>
              </a:buClr>
              <a:buSzPts val="1800"/>
            </a:pPr>
            <a:r>
              <a:rPr lang="en-US" sz="3600" b="1" dirty="0">
                <a:solidFill>
                  <a:srgbClr val="000000"/>
                </a:solidFill>
                <a:ea typeface="+mn-ea"/>
                <a:cs typeface="+mn-cs"/>
              </a:rPr>
              <a:t>Existing Conditions</a:t>
            </a:r>
            <a:endParaRPr sz="3600" b="1" dirty="0">
              <a:solidFill>
                <a:srgbClr val="000000"/>
              </a:solidFill>
              <a:ea typeface="+mn-ea"/>
              <a:cs typeface="+mn-cs"/>
            </a:endParaRPr>
          </a:p>
        </p:txBody>
      </p:sp>
    </p:spTree>
    <p:extLst>
      <p:ext uri="{BB962C8B-B14F-4D97-AF65-F5344CB8AC3E}">
        <p14:creationId xmlns:p14="http://schemas.microsoft.com/office/powerpoint/2010/main" val="3607203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B8C48-EFD1-F7B7-2EA2-AB1723EE6AC1}"/>
            </a:ext>
          </a:extLst>
        </p:cNvPr>
        <p:cNvGrpSpPr/>
        <p:nvPr/>
      </p:nvGrpSpPr>
      <p:grpSpPr>
        <a:xfrm>
          <a:off x="0" y="0"/>
          <a:ext cx="0" cy="0"/>
          <a:chOff x="0" y="0"/>
          <a:chExt cx="0" cy="0"/>
        </a:xfrm>
      </p:grpSpPr>
      <p:sp>
        <p:nvSpPr>
          <p:cNvPr id="3" name="Google Shape;78;p3">
            <a:extLst>
              <a:ext uri="{FF2B5EF4-FFF2-40B4-BE49-F238E27FC236}">
                <a16:creationId xmlns:a16="http://schemas.microsoft.com/office/drawing/2014/main" id="{8775427F-0A7A-33DA-79DC-4839CD15F81B}"/>
              </a:ext>
            </a:extLst>
          </p:cNvPr>
          <p:cNvSpPr txBox="1">
            <a:spLocks noGrp="1"/>
          </p:cNvSpPr>
          <p:nvPr>
            <p:ph type="title"/>
          </p:nvPr>
        </p:nvSpPr>
        <p:spPr>
          <a:xfrm>
            <a:off x="609600" y="313151"/>
            <a:ext cx="10972800" cy="1191944"/>
          </a:xfrm>
          <a:prstGeom prst="rect">
            <a:avLst/>
          </a:prstGeom>
          <a:noFill/>
          <a:ln>
            <a:noFill/>
          </a:ln>
        </p:spPr>
        <p:txBody>
          <a:bodyPr spcFirstLastPara="1" wrap="square" lIns="91425" tIns="45700" rIns="91425" bIns="45700" anchor="ctr" anchorCtr="0">
            <a:noAutofit/>
          </a:bodyPr>
          <a:lstStyle/>
          <a:p>
            <a:pPr marL="114300">
              <a:lnSpc>
                <a:spcPct val="100000"/>
              </a:lnSpc>
              <a:spcBef>
                <a:spcPts val="600"/>
              </a:spcBef>
              <a:spcAft>
                <a:spcPts val="600"/>
              </a:spcAft>
              <a:buClr>
                <a:schemeClr val="dk1"/>
              </a:buClr>
              <a:buSzPts val="1800"/>
            </a:pPr>
            <a:r>
              <a:rPr lang="en-US" sz="3600" b="1" dirty="0">
                <a:solidFill>
                  <a:srgbClr val="000000"/>
                </a:solidFill>
                <a:ea typeface="+mn-ea"/>
                <a:cs typeface="+mn-cs"/>
              </a:rPr>
              <a:t>Retrofit Project List</a:t>
            </a:r>
            <a:endParaRPr sz="3600" b="1" dirty="0">
              <a:solidFill>
                <a:srgbClr val="000000"/>
              </a:solidFill>
              <a:ea typeface="+mn-ea"/>
              <a:cs typeface="+mn-cs"/>
            </a:endParaRPr>
          </a:p>
        </p:txBody>
      </p:sp>
      <p:sp>
        <p:nvSpPr>
          <p:cNvPr id="13" name="TextBox 12">
            <a:extLst>
              <a:ext uri="{FF2B5EF4-FFF2-40B4-BE49-F238E27FC236}">
                <a16:creationId xmlns:a16="http://schemas.microsoft.com/office/drawing/2014/main" id="{05ADE777-581D-6D47-49C7-BD827DFD1E01}"/>
              </a:ext>
            </a:extLst>
          </p:cNvPr>
          <p:cNvSpPr txBox="1"/>
          <p:nvPr/>
        </p:nvSpPr>
        <p:spPr>
          <a:xfrm>
            <a:off x="730704" y="1505095"/>
            <a:ext cx="10972800" cy="3354765"/>
          </a:xfrm>
          <a:prstGeom prst="rect">
            <a:avLst/>
          </a:prstGeom>
          <a:noFill/>
        </p:spPr>
        <p:txBody>
          <a:bodyPr wrap="square">
            <a:spAutoFit/>
          </a:bodyPr>
          <a:lstStyle/>
          <a:p>
            <a:pPr marL="404813" marR="0" lvl="0" indent="-342900" algn="l" defTabSz="914400" rtl="0" eaLnBrk="1" fontAlgn="auto" latinLnBrk="0" hangingPunct="1">
              <a:lnSpc>
                <a:spcPct val="100000"/>
              </a:lnSpc>
              <a:spcBef>
                <a:spcPts val="0"/>
              </a:spcBef>
              <a:spcAft>
                <a:spcPts val="0"/>
              </a:spcAft>
              <a:buClr>
                <a:srgbClr val="101820"/>
              </a:buClr>
              <a:buSzPts val="2800"/>
              <a:buFont typeface="Arial" panose="020B0604020202020204" pitchFamily="34" charset="0"/>
              <a:buChar char="•"/>
              <a:tabLst/>
              <a:defRPr/>
            </a:pPr>
            <a:r>
              <a:rPr kumimoji="0" lang="en-US" sz="2200" b="1" i="0" u="none" strike="noStrike" kern="1200" cap="none" spc="0" normalizeH="0" baseline="0" noProof="0" dirty="0">
                <a:ln>
                  <a:noFill/>
                </a:ln>
                <a:solidFill>
                  <a:schemeClr val="accent1">
                    <a:lumMod val="60000"/>
                    <a:lumOff val="40000"/>
                  </a:schemeClr>
                </a:solidFill>
                <a:effectLst/>
                <a:uLnTx/>
                <a:uFillTx/>
                <a:latin typeface="Roboto"/>
                <a:ea typeface="+mn-ea"/>
                <a:cs typeface="+mn-cs"/>
              </a:rPr>
              <a:t>[Building Envelope]</a:t>
            </a:r>
            <a:endParaRPr kumimoji="0" lang="en-US" sz="2200" b="1" i="0" u="none" strike="noStrike" kern="1200" cap="none" spc="0" normalizeH="0" baseline="0" noProof="0" dirty="0">
              <a:ln>
                <a:noFill/>
              </a:ln>
              <a:solidFill>
                <a:schemeClr val="accent1">
                  <a:lumMod val="60000"/>
                  <a:lumOff val="40000"/>
                </a:schemeClr>
              </a:solidFill>
              <a:effectLst/>
              <a:uLnTx/>
              <a:uFillTx/>
              <a:latin typeface="Roboto"/>
              <a:ea typeface="+mn-ea"/>
            </a:endParaRPr>
          </a:p>
          <a:p>
            <a:pPr marL="862013" lvl="1" indent="-342900">
              <a:buClr>
                <a:srgbClr val="101820"/>
              </a:buClr>
              <a:buSzPct val="75000"/>
              <a:buFont typeface="Courier New" panose="02070309020205020404" pitchFamily="49" charset="0"/>
              <a:buChar char="o"/>
              <a:defRPr/>
            </a:pPr>
            <a:r>
              <a:rPr lang="en-US" sz="2000" dirty="0">
                <a:solidFill>
                  <a:schemeClr val="accent1">
                    <a:lumMod val="60000"/>
                    <a:lumOff val="40000"/>
                  </a:schemeClr>
                </a:solidFill>
                <a:latin typeface="+mj-lt"/>
                <a:cs typeface="Times New Roman" panose="02020603050405020304" pitchFamily="18" charset="0"/>
              </a:rPr>
              <a:t>[U-0.18 Windows, R-30 wall over cladding, 1 ACH50 whole building infiltration] </a:t>
            </a:r>
          </a:p>
          <a:p>
            <a:pPr marL="404813" marR="0" lvl="0" indent="-342900" algn="l" defTabSz="914400" rtl="0" eaLnBrk="1" fontAlgn="auto" latinLnBrk="0" hangingPunct="1">
              <a:lnSpc>
                <a:spcPct val="100000"/>
              </a:lnSpc>
              <a:spcBef>
                <a:spcPts val="0"/>
              </a:spcBef>
              <a:spcAft>
                <a:spcPts val="0"/>
              </a:spcAft>
              <a:buClr>
                <a:srgbClr val="101820"/>
              </a:buClr>
              <a:buSzPts val="2800"/>
              <a:buFont typeface="Arial" panose="020B0604020202020204" pitchFamily="34" charset="0"/>
              <a:buChar char="•"/>
              <a:tabLst/>
              <a:defRPr/>
            </a:pPr>
            <a:r>
              <a:rPr kumimoji="0" lang="en-US" sz="2200" b="1" i="0" u="none" strike="noStrike" kern="1200" cap="none" spc="0" normalizeH="0" baseline="0" noProof="0" dirty="0">
                <a:ln>
                  <a:noFill/>
                </a:ln>
                <a:solidFill>
                  <a:schemeClr val="accent1">
                    <a:lumMod val="60000"/>
                    <a:lumOff val="40000"/>
                  </a:schemeClr>
                </a:solidFill>
                <a:effectLst/>
                <a:uLnTx/>
                <a:uFillTx/>
                <a:latin typeface="Roboto"/>
                <a:ea typeface="+mn-ea"/>
                <a:cs typeface="+mn-cs"/>
              </a:rPr>
              <a:t>[Heating/Cooling - </a:t>
            </a:r>
            <a:r>
              <a:rPr lang="en-US" sz="2000" dirty="0">
                <a:solidFill>
                  <a:schemeClr val="accent1">
                    <a:lumMod val="60000"/>
                    <a:lumOff val="40000"/>
                  </a:schemeClr>
                </a:solidFill>
                <a:latin typeface="+mj-lt"/>
                <a:cs typeface="Times New Roman" panose="02020603050405020304" pitchFamily="18" charset="0"/>
              </a:rPr>
              <a:t>Two Options being evaluated]</a:t>
            </a:r>
          </a:p>
          <a:p>
            <a:pPr marL="862013" marR="0" lvl="1" indent="-342900" fontAlgn="auto">
              <a:lnSpc>
                <a:spcPct val="100000"/>
              </a:lnSpc>
              <a:spcBef>
                <a:spcPts val="0"/>
              </a:spcBef>
              <a:spcAft>
                <a:spcPts val="0"/>
              </a:spcAft>
              <a:buClr>
                <a:srgbClr val="101820"/>
              </a:buClr>
              <a:buSzPct val="75000"/>
              <a:buFont typeface="Courier New" panose="02070309020205020404" pitchFamily="49" charset="0"/>
              <a:buChar char="o"/>
              <a:tabLst/>
              <a:defRPr/>
            </a:pPr>
            <a:r>
              <a:rPr lang="en-US" sz="2000" dirty="0">
                <a:solidFill>
                  <a:schemeClr val="accent1">
                    <a:lumMod val="60000"/>
                    <a:lumOff val="40000"/>
                  </a:schemeClr>
                </a:solidFill>
                <a:latin typeface="+mj-lt"/>
                <a:cs typeface="Times New Roman" panose="02020603050405020304" pitchFamily="18" charset="0"/>
              </a:rPr>
              <a:t>[Distributed WSHPs – Geothermal]</a:t>
            </a:r>
          </a:p>
          <a:p>
            <a:pPr marL="862013" marR="0" lvl="1" indent="-342900" fontAlgn="auto">
              <a:lnSpc>
                <a:spcPct val="100000"/>
              </a:lnSpc>
              <a:spcBef>
                <a:spcPts val="0"/>
              </a:spcBef>
              <a:spcAft>
                <a:spcPts val="0"/>
              </a:spcAft>
              <a:buClr>
                <a:srgbClr val="101820"/>
              </a:buClr>
              <a:buSzPct val="75000"/>
              <a:buFont typeface="Courier New" panose="02070309020205020404" pitchFamily="49" charset="0"/>
              <a:buChar char="o"/>
              <a:tabLst/>
              <a:defRPr/>
            </a:pPr>
            <a:r>
              <a:rPr lang="en-US" sz="2000" dirty="0">
                <a:solidFill>
                  <a:schemeClr val="accent1">
                    <a:lumMod val="60000"/>
                    <a:lumOff val="40000"/>
                  </a:schemeClr>
                </a:solidFill>
                <a:latin typeface="+mj-lt"/>
                <a:cs typeface="Times New Roman" panose="02020603050405020304" pitchFamily="18" charset="0"/>
              </a:rPr>
              <a:t>[Central heat pump, partial electrification]</a:t>
            </a:r>
          </a:p>
          <a:p>
            <a:pPr marL="404813" marR="0" lvl="0" indent="-342900" algn="l" defTabSz="914400" rtl="0" eaLnBrk="1" fontAlgn="auto" latinLnBrk="0" hangingPunct="1">
              <a:lnSpc>
                <a:spcPct val="100000"/>
              </a:lnSpc>
              <a:spcBef>
                <a:spcPts val="0"/>
              </a:spcBef>
              <a:spcAft>
                <a:spcPts val="0"/>
              </a:spcAft>
              <a:buClr>
                <a:srgbClr val="101820"/>
              </a:buClr>
              <a:buSzPts val="2800"/>
              <a:buFont typeface="Arial" panose="020B0604020202020204" pitchFamily="34" charset="0"/>
              <a:buChar char="•"/>
              <a:tabLst/>
              <a:defRPr/>
            </a:pPr>
            <a:r>
              <a:rPr kumimoji="0" lang="en-US" sz="2200" b="1" i="0" u="none" strike="noStrike" kern="1200" cap="none" spc="0" normalizeH="0" baseline="0" noProof="0" dirty="0">
                <a:ln>
                  <a:noFill/>
                </a:ln>
                <a:solidFill>
                  <a:schemeClr val="accent1">
                    <a:lumMod val="60000"/>
                    <a:lumOff val="40000"/>
                  </a:schemeClr>
                </a:solidFill>
                <a:effectLst/>
                <a:uLnTx/>
                <a:uFillTx/>
                <a:latin typeface="Roboto"/>
                <a:ea typeface="+mn-ea"/>
                <a:cs typeface="+mn-cs"/>
              </a:rPr>
              <a:t>[DHW</a:t>
            </a:r>
            <a:r>
              <a:rPr kumimoji="0" lang="en-US" sz="2200" b="0" i="0" u="none" strike="noStrike" kern="1200" cap="none" spc="0" normalizeH="0" baseline="0" noProof="0" dirty="0">
                <a:ln>
                  <a:noFill/>
                </a:ln>
                <a:solidFill>
                  <a:schemeClr val="accent1">
                    <a:lumMod val="60000"/>
                    <a:lumOff val="40000"/>
                  </a:schemeClr>
                </a:solidFill>
                <a:effectLst/>
                <a:uLnTx/>
                <a:uFillTx/>
                <a:latin typeface="Roboto"/>
                <a:ea typeface="+mn-ea"/>
                <a:cs typeface="+mn-cs"/>
              </a:rPr>
              <a:t>: Air-to-water heat pump]</a:t>
            </a:r>
          </a:p>
          <a:p>
            <a:pPr marL="404813" marR="0" lvl="0" indent="-342900" algn="l" defTabSz="914400" rtl="0" eaLnBrk="1" fontAlgn="auto" latinLnBrk="0" hangingPunct="1">
              <a:lnSpc>
                <a:spcPct val="100000"/>
              </a:lnSpc>
              <a:spcBef>
                <a:spcPts val="0"/>
              </a:spcBef>
              <a:spcAft>
                <a:spcPts val="0"/>
              </a:spcAft>
              <a:buClr>
                <a:srgbClr val="101820"/>
              </a:buClr>
              <a:buSzPts val="2800"/>
              <a:buFont typeface="Arial" panose="020B0604020202020204" pitchFamily="34" charset="0"/>
              <a:buChar char="•"/>
              <a:tabLst/>
              <a:defRPr/>
            </a:pPr>
            <a:r>
              <a:rPr kumimoji="0" lang="en-US" sz="2200" b="1" i="0" u="none" strike="noStrike" kern="1200" cap="none" spc="0" normalizeH="0" baseline="0" noProof="0" dirty="0">
                <a:ln>
                  <a:noFill/>
                </a:ln>
                <a:solidFill>
                  <a:schemeClr val="accent1">
                    <a:lumMod val="60000"/>
                    <a:lumOff val="40000"/>
                  </a:schemeClr>
                </a:solidFill>
                <a:effectLst/>
                <a:uLnTx/>
                <a:uFillTx/>
                <a:latin typeface="Roboto"/>
                <a:ea typeface="+mn-ea"/>
                <a:cs typeface="+mn-cs"/>
              </a:rPr>
              <a:t>[Ventilation</a:t>
            </a:r>
            <a:r>
              <a:rPr kumimoji="0" lang="en-US" sz="2200" b="0" i="0" u="none" strike="noStrike" kern="1200" cap="none" spc="0" normalizeH="0" baseline="0" noProof="0" dirty="0">
                <a:ln>
                  <a:noFill/>
                </a:ln>
                <a:solidFill>
                  <a:schemeClr val="accent1">
                    <a:lumMod val="60000"/>
                    <a:lumOff val="40000"/>
                  </a:schemeClr>
                </a:solidFill>
                <a:effectLst/>
                <a:uLnTx/>
                <a:uFillTx/>
                <a:latin typeface="Roboto"/>
                <a:ea typeface="+mn-ea"/>
                <a:cs typeface="+mn-cs"/>
              </a:rPr>
              <a:t>: DOAS with ERV]</a:t>
            </a:r>
          </a:p>
          <a:p>
            <a:pPr marL="404813" marR="0" lvl="0" indent="-342900" algn="l" defTabSz="914400" rtl="0" eaLnBrk="1" fontAlgn="auto" latinLnBrk="0" hangingPunct="1">
              <a:lnSpc>
                <a:spcPct val="100000"/>
              </a:lnSpc>
              <a:spcBef>
                <a:spcPts val="0"/>
              </a:spcBef>
              <a:spcAft>
                <a:spcPts val="0"/>
              </a:spcAft>
              <a:buClr>
                <a:srgbClr val="101820"/>
              </a:buClr>
              <a:buSzPts val="2800"/>
              <a:buFont typeface="Arial" panose="020B0604020202020204" pitchFamily="34" charset="0"/>
              <a:buChar char="•"/>
              <a:tabLst/>
              <a:defRPr/>
            </a:pPr>
            <a:r>
              <a:rPr lang="en-US" sz="2200" b="1" dirty="0">
                <a:solidFill>
                  <a:schemeClr val="accent1">
                    <a:lumMod val="60000"/>
                    <a:lumOff val="40000"/>
                  </a:schemeClr>
                </a:solidFill>
                <a:latin typeface="Roboto"/>
              </a:rPr>
              <a:t>[Lighting and Plug Loads]</a:t>
            </a:r>
          </a:p>
          <a:p>
            <a:pPr marL="862013" marR="0" lvl="1" indent="-342900" fontAlgn="auto">
              <a:lnSpc>
                <a:spcPct val="100000"/>
              </a:lnSpc>
              <a:spcBef>
                <a:spcPts val="0"/>
              </a:spcBef>
              <a:spcAft>
                <a:spcPts val="0"/>
              </a:spcAft>
              <a:buClr>
                <a:srgbClr val="101820"/>
              </a:buClr>
              <a:buSzPct val="75000"/>
              <a:buFont typeface="Courier New" panose="02070309020205020404" pitchFamily="49" charset="0"/>
              <a:buChar char="o"/>
              <a:tabLst/>
              <a:defRPr/>
            </a:pPr>
            <a:r>
              <a:rPr lang="en-US" sz="2000" dirty="0">
                <a:solidFill>
                  <a:schemeClr val="accent1">
                    <a:lumMod val="60000"/>
                    <a:lumOff val="40000"/>
                  </a:schemeClr>
                </a:solidFill>
                <a:latin typeface="+mj-lt"/>
                <a:cs typeface="Times New Roman" panose="02020603050405020304" pitchFamily="18" charset="0"/>
              </a:rPr>
              <a:t>[Back-of-house LEDs and controls]</a:t>
            </a:r>
          </a:p>
          <a:p>
            <a:pPr marL="404813" indent="-342900">
              <a:buClr>
                <a:srgbClr val="101820"/>
              </a:buClr>
              <a:buSzPts val="2800"/>
              <a:buFont typeface="Arial" panose="020B0604020202020204" pitchFamily="34" charset="0"/>
              <a:buChar char="•"/>
              <a:defRPr/>
            </a:pPr>
            <a:r>
              <a:rPr kumimoji="0" lang="en-US" sz="2200" b="1" i="0" u="none" strike="noStrike" kern="1200" cap="none" spc="0" normalizeH="0" baseline="0" noProof="0" dirty="0">
                <a:ln>
                  <a:noFill/>
                </a:ln>
                <a:solidFill>
                  <a:schemeClr val="accent1">
                    <a:lumMod val="60000"/>
                    <a:lumOff val="40000"/>
                  </a:schemeClr>
                </a:solidFill>
                <a:effectLst/>
                <a:uLnTx/>
                <a:uFillTx/>
                <a:latin typeface="Roboto"/>
                <a:ea typeface="+mn-ea"/>
                <a:cs typeface="+mn-cs"/>
              </a:rPr>
              <a:t>[Renewables: </a:t>
            </a:r>
            <a:r>
              <a:rPr lang="en-US" sz="2200" dirty="0">
                <a:solidFill>
                  <a:schemeClr val="accent1">
                    <a:lumMod val="60000"/>
                    <a:lumOff val="40000"/>
                  </a:schemeClr>
                </a:solidFill>
                <a:latin typeface="Roboto"/>
              </a:rPr>
              <a:t>Rooftop Solar PV ]</a:t>
            </a:r>
          </a:p>
        </p:txBody>
      </p:sp>
    </p:spTree>
    <p:extLst>
      <p:ext uri="{BB962C8B-B14F-4D97-AF65-F5344CB8AC3E}">
        <p14:creationId xmlns:p14="http://schemas.microsoft.com/office/powerpoint/2010/main" val="3426302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A6ADF-0BAB-371C-90A0-ADF44A6BD8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B51082C-B8C6-41EE-AF3F-A7AC8B2B1EDC}"/>
              </a:ext>
            </a:extLst>
          </p:cNvPr>
          <p:cNvSpPr/>
          <p:nvPr/>
        </p:nvSpPr>
        <p:spPr>
          <a:xfrm>
            <a:off x="789303" y="2155370"/>
            <a:ext cx="4566468" cy="3868531"/>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60000"/>
                    <a:lumOff val="40000"/>
                  </a:schemeClr>
                </a:solidFill>
                <a:latin typeface="+mj-lt"/>
              </a:rPr>
              <a:t>[Insert one-line diagram of existing system]</a:t>
            </a:r>
          </a:p>
        </p:txBody>
      </p:sp>
      <p:sp>
        <p:nvSpPr>
          <p:cNvPr id="3" name="Google Shape;78;p3">
            <a:extLst>
              <a:ext uri="{FF2B5EF4-FFF2-40B4-BE49-F238E27FC236}">
                <a16:creationId xmlns:a16="http://schemas.microsoft.com/office/drawing/2014/main" id="{8B6C597F-E17D-C172-426A-5A3E63DAD134}"/>
              </a:ext>
            </a:extLst>
          </p:cNvPr>
          <p:cNvSpPr txBox="1">
            <a:spLocks noGrp="1"/>
          </p:cNvSpPr>
          <p:nvPr>
            <p:ph type="title"/>
          </p:nvPr>
        </p:nvSpPr>
        <p:spPr>
          <a:xfrm>
            <a:off x="609600" y="313151"/>
            <a:ext cx="10972800" cy="1191944"/>
          </a:xfrm>
          <a:prstGeom prst="rect">
            <a:avLst/>
          </a:prstGeom>
          <a:noFill/>
          <a:ln>
            <a:noFill/>
          </a:ln>
        </p:spPr>
        <p:txBody>
          <a:bodyPr spcFirstLastPara="1" wrap="square" lIns="91425" tIns="45700" rIns="91425" bIns="45700" anchor="ctr" anchorCtr="0">
            <a:noAutofit/>
          </a:bodyPr>
          <a:lstStyle/>
          <a:p>
            <a:pPr marL="114300">
              <a:lnSpc>
                <a:spcPct val="100000"/>
              </a:lnSpc>
              <a:spcBef>
                <a:spcPts val="600"/>
              </a:spcBef>
              <a:spcAft>
                <a:spcPts val="600"/>
              </a:spcAft>
              <a:buClr>
                <a:schemeClr val="dk1"/>
              </a:buClr>
              <a:buSzPts val="1800"/>
            </a:pPr>
            <a:r>
              <a:rPr lang="en-US" sz="3600" b="1" dirty="0">
                <a:solidFill>
                  <a:srgbClr val="000000"/>
                </a:solidFill>
                <a:ea typeface="+mn-ea"/>
                <a:cs typeface="+mn-cs"/>
              </a:rPr>
              <a:t>Preliminary Retrofit Plan for </a:t>
            </a:r>
            <a:r>
              <a:rPr lang="en-US" sz="3600" b="1" dirty="0">
                <a:solidFill>
                  <a:schemeClr val="accent1">
                    <a:lumMod val="60000"/>
                    <a:lumOff val="40000"/>
                  </a:schemeClr>
                </a:solidFill>
                <a:ea typeface="+mn-ea"/>
                <a:cs typeface="+mn-cs"/>
              </a:rPr>
              <a:t>[System]</a:t>
            </a:r>
            <a:endParaRPr sz="3600" b="1" dirty="0">
              <a:solidFill>
                <a:schemeClr val="accent1">
                  <a:lumMod val="60000"/>
                  <a:lumOff val="40000"/>
                </a:schemeClr>
              </a:solidFill>
              <a:ea typeface="+mn-ea"/>
              <a:cs typeface="+mn-cs"/>
            </a:endParaRPr>
          </a:p>
        </p:txBody>
      </p:sp>
      <p:sp>
        <p:nvSpPr>
          <p:cNvPr id="4" name="Rectangle 3">
            <a:extLst>
              <a:ext uri="{FF2B5EF4-FFF2-40B4-BE49-F238E27FC236}">
                <a16:creationId xmlns:a16="http://schemas.microsoft.com/office/drawing/2014/main" id="{FB1064D7-9F3B-F4E0-4EDD-072B08CC1CE8}"/>
              </a:ext>
            </a:extLst>
          </p:cNvPr>
          <p:cNvSpPr/>
          <p:nvPr/>
        </p:nvSpPr>
        <p:spPr>
          <a:xfrm>
            <a:off x="5774960" y="2155370"/>
            <a:ext cx="4566468" cy="3868532"/>
          </a:xfrm>
          <a:prstGeom prst="rect">
            <a:avLst/>
          </a:prstGeom>
          <a:solidFill>
            <a:schemeClr val="bg1"/>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60000"/>
                    <a:lumOff val="40000"/>
                  </a:schemeClr>
                </a:solidFill>
                <a:latin typeface="+mj-lt"/>
              </a:rPr>
              <a:t>[Insert one-line diagram of proposed system]</a:t>
            </a:r>
          </a:p>
        </p:txBody>
      </p:sp>
      <p:sp>
        <p:nvSpPr>
          <p:cNvPr id="6" name="TextBox 5">
            <a:extLst>
              <a:ext uri="{FF2B5EF4-FFF2-40B4-BE49-F238E27FC236}">
                <a16:creationId xmlns:a16="http://schemas.microsoft.com/office/drawing/2014/main" id="{80008CCD-194A-BCF5-A98F-5A2E2B591551}"/>
              </a:ext>
            </a:extLst>
          </p:cNvPr>
          <p:cNvSpPr txBox="1"/>
          <p:nvPr/>
        </p:nvSpPr>
        <p:spPr>
          <a:xfrm>
            <a:off x="737511" y="1786038"/>
            <a:ext cx="4618260" cy="369332"/>
          </a:xfrm>
          <a:prstGeom prst="rect">
            <a:avLst/>
          </a:prstGeom>
          <a:noFill/>
        </p:spPr>
        <p:txBody>
          <a:bodyPr wrap="square">
            <a:spAutoFit/>
          </a:bodyPr>
          <a:lstStyle/>
          <a:p>
            <a:r>
              <a:rPr lang="en-US" sz="1800" b="1" dirty="0">
                <a:solidFill>
                  <a:srgbClr val="000000"/>
                </a:solidFill>
              </a:rPr>
              <a:t>Existing System</a:t>
            </a:r>
            <a:endParaRPr lang="en-US" b="1" dirty="0"/>
          </a:p>
        </p:txBody>
      </p:sp>
      <p:sp>
        <p:nvSpPr>
          <p:cNvPr id="7" name="TextBox 6">
            <a:extLst>
              <a:ext uri="{FF2B5EF4-FFF2-40B4-BE49-F238E27FC236}">
                <a16:creationId xmlns:a16="http://schemas.microsoft.com/office/drawing/2014/main" id="{9912317F-4693-6F63-7584-5BB1CA44BA04}"/>
              </a:ext>
            </a:extLst>
          </p:cNvPr>
          <p:cNvSpPr txBox="1"/>
          <p:nvPr/>
        </p:nvSpPr>
        <p:spPr>
          <a:xfrm>
            <a:off x="5723168" y="1786038"/>
            <a:ext cx="4618260" cy="369332"/>
          </a:xfrm>
          <a:prstGeom prst="rect">
            <a:avLst/>
          </a:prstGeom>
          <a:noFill/>
        </p:spPr>
        <p:txBody>
          <a:bodyPr wrap="square">
            <a:spAutoFit/>
          </a:bodyPr>
          <a:lstStyle/>
          <a:p>
            <a:r>
              <a:rPr lang="en-US" sz="1800" b="1" dirty="0">
                <a:solidFill>
                  <a:srgbClr val="000000"/>
                </a:solidFill>
              </a:rPr>
              <a:t>Proposed System</a:t>
            </a:r>
            <a:endParaRPr lang="en-US" b="1" dirty="0"/>
          </a:p>
        </p:txBody>
      </p:sp>
    </p:spTree>
    <p:extLst>
      <p:ext uri="{BB962C8B-B14F-4D97-AF65-F5344CB8AC3E}">
        <p14:creationId xmlns:p14="http://schemas.microsoft.com/office/powerpoint/2010/main" val="1379165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BF3E6-02D5-0D70-176D-5BF1724C40C5}"/>
            </a:ext>
          </a:extLst>
        </p:cNvPr>
        <p:cNvGrpSpPr/>
        <p:nvPr/>
      </p:nvGrpSpPr>
      <p:grpSpPr>
        <a:xfrm>
          <a:off x="0" y="0"/>
          <a:ext cx="0" cy="0"/>
          <a:chOff x="0" y="0"/>
          <a:chExt cx="0" cy="0"/>
        </a:xfrm>
      </p:grpSpPr>
      <p:sp>
        <p:nvSpPr>
          <p:cNvPr id="9" name="Google Shape;60;ge825fce3ca_1_6">
            <a:extLst>
              <a:ext uri="{FF2B5EF4-FFF2-40B4-BE49-F238E27FC236}">
                <a16:creationId xmlns:a16="http://schemas.microsoft.com/office/drawing/2014/main" id="{40C10495-A700-9D77-5DF3-A6BA0A1F982C}"/>
              </a:ext>
            </a:extLst>
          </p:cNvPr>
          <p:cNvSpPr txBox="1">
            <a:spLocks/>
          </p:cNvSpPr>
          <p:nvPr/>
        </p:nvSpPr>
        <p:spPr>
          <a:xfrm>
            <a:off x="609600" y="558230"/>
            <a:ext cx="10972800" cy="776031"/>
          </a:xfrm>
          <a:prstGeom prst="rect">
            <a:avLst/>
          </a:prstGeom>
          <a:noFill/>
          <a:ln>
            <a:noFill/>
          </a:ln>
        </p:spPr>
        <p:txBody>
          <a:bodyPr spcFirstLastPara="1" vert="horz" wrap="square" lIns="91425" tIns="45700" rIns="91425" bIns="4570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accent3"/>
                </a:solidFill>
                <a:latin typeface="+mj-lt"/>
                <a:ea typeface="+mn-ea"/>
                <a:cs typeface="+mn-cs"/>
              </a:defRPr>
            </a:lvl1pPr>
            <a:lvl2pPr marL="228600" indent="-228600" algn="l" defTabSz="914400" rtl="0" eaLnBrk="1" latinLnBrk="0" hangingPunct="1">
              <a:lnSpc>
                <a:spcPct val="90000"/>
              </a:lnSpc>
              <a:spcBef>
                <a:spcPts val="500"/>
              </a:spcBef>
              <a:buClr>
                <a:srgbClr val="002D72"/>
              </a:buClr>
              <a:buFont typeface="Arial" panose="020B0604020202020204" pitchFamily="34" charset="0"/>
              <a:buChar char="•"/>
              <a:defRPr sz="2200" kern="1200">
                <a:solidFill>
                  <a:srgbClr val="002D72"/>
                </a:solidFill>
                <a:latin typeface="+mn-lt"/>
                <a:ea typeface="+mn-ea"/>
                <a:cs typeface="+mn-cs"/>
              </a:defRPr>
            </a:lvl2pPr>
            <a:lvl3pPr marL="457200" indent="-228600" algn="l" defTabSz="914400" rtl="0" eaLnBrk="1" latinLnBrk="0" hangingPunct="1">
              <a:lnSpc>
                <a:spcPct val="90000"/>
              </a:lnSpc>
              <a:spcBef>
                <a:spcPts val="600"/>
              </a:spcBef>
              <a:buClr>
                <a:srgbClr val="002D72"/>
              </a:buClr>
              <a:buFontTx/>
              <a:buChar char="‒"/>
              <a:defRPr sz="2000" kern="1200">
                <a:solidFill>
                  <a:srgbClr val="002D72"/>
                </a:solidFill>
                <a:latin typeface="+mn-lt"/>
                <a:ea typeface="+mn-ea"/>
                <a:cs typeface="+mn-cs"/>
              </a:defRPr>
            </a:lvl3pPr>
            <a:lvl4pPr marL="822960" indent="-228600" algn="l" defTabSz="914400" rtl="0" eaLnBrk="1" latinLnBrk="0" hangingPunct="1">
              <a:lnSpc>
                <a:spcPct val="90000"/>
              </a:lnSpc>
              <a:spcBef>
                <a:spcPts val="500"/>
              </a:spcBef>
              <a:buClr>
                <a:srgbClr val="002D72"/>
              </a:buClr>
              <a:buFont typeface="Arial" panose="020B0604020202020204" pitchFamily="34" charset="0"/>
              <a:buChar char="•"/>
              <a:defRPr sz="1800" kern="1200">
                <a:solidFill>
                  <a:srgbClr val="002D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a:spcBef>
                <a:spcPts val="600"/>
              </a:spcBef>
              <a:spcAft>
                <a:spcPts val="600"/>
              </a:spcAft>
            </a:pPr>
            <a:r>
              <a:rPr lang="en-US" sz="3600" dirty="0">
                <a:solidFill>
                  <a:srgbClr val="000000"/>
                </a:solidFill>
                <a:latin typeface="+mn-lt"/>
              </a:rPr>
              <a:t>Resource Efficient Decarbonization (RED)</a:t>
            </a:r>
          </a:p>
          <a:p>
            <a:pPr marL="114300">
              <a:lnSpc>
                <a:spcPct val="100000"/>
              </a:lnSpc>
              <a:spcBef>
                <a:spcPts val="600"/>
              </a:spcBef>
              <a:spcAft>
                <a:spcPts val="600"/>
              </a:spcAft>
              <a:buSzPts val="1800"/>
            </a:pPr>
            <a:endParaRPr lang="en-US" sz="3600" dirty="0">
              <a:solidFill>
                <a:srgbClr val="000000"/>
              </a:solidFill>
              <a:latin typeface="+mn-lt"/>
            </a:endParaRPr>
          </a:p>
          <a:p>
            <a:pPr marL="457200" indent="-342900">
              <a:lnSpc>
                <a:spcPct val="100000"/>
              </a:lnSpc>
              <a:spcBef>
                <a:spcPts val="600"/>
              </a:spcBef>
              <a:spcAft>
                <a:spcPts val="600"/>
              </a:spcAft>
              <a:buSzPts val="1800"/>
              <a:buFont typeface="Arial" panose="020B0604020202020204" pitchFamily="34" charset="0"/>
              <a:buChar char="•"/>
            </a:pPr>
            <a:endParaRPr lang="en-US" sz="2800" dirty="0"/>
          </a:p>
        </p:txBody>
      </p:sp>
      <p:sp>
        <p:nvSpPr>
          <p:cNvPr id="4" name="Arrow: Pentagon 3">
            <a:extLst>
              <a:ext uri="{FF2B5EF4-FFF2-40B4-BE49-F238E27FC236}">
                <a16:creationId xmlns:a16="http://schemas.microsoft.com/office/drawing/2014/main" id="{AAC8A3BD-C18A-D90A-E5DC-44A096FB81A6}"/>
              </a:ext>
            </a:extLst>
          </p:cNvPr>
          <p:cNvSpPr/>
          <p:nvPr/>
        </p:nvSpPr>
        <p:spPr>
          <a:xfrm>
            <a:off x="658800" y="1603121"/>
            <a:ext cx="4572000" cy="889000"/>
          </a:xfrm>
          <a:prstGeom prst="homePlate">
            <a:avLst/>
          </a:prstGeom>
          <a:solidFill>
            <a:srgbClr val="92D050"/>
          </a:solidFill>
        </p:spPr>
        <p:style>
          <a:lnRef idx="0">
            <a:schemeClr val="accent5"/>
          </a:lnRef>
          <a:fillRef idx="3">
            <a:schemeClr val="accent5"/>
          </a:fillRef>
          <a:effectRef idx="3">
            <a:schemeClr val="accent5"/>
          </a:effectRef>
          <a:fontRef idx="minor">
            <a:schemeClr val="lt1"/>
          </a:fontRef>
        </p:style>
        <p:txBody>
          <a:bodyPr rtlCol="0" anchor="ctr"/>
          <a:lstStyle/>
          <a:p>
            <a:endParaRPr lang="en-US" sz="3200" dirty="0"/>
          </a:p>
        </p:txBody>
      </p:sp>
      <p:sp>
        <p:nvSpPr>
          <p:cNvPr id="6" name="Arrow: Pentagon 5">
            <a:extLst>
              <a:ext uri="{FF2B5EF4-FFF2-40B4-BE49-F238E27FC236}">
                <a16:creationId xmlns:a16="http://schemas.microsoft.com/office/drawing/2014/main" id="{34FA59DB-5EF5-BCD7-6ACE-18E443674EF1}"/>
              </a:ext>
            </a:extLst>
          </p:cNvPr>
          <p:cNvSpPr/>
          <p:nvPr/>
        </p:nvSpPr>
        <p:spPr>
          <a:xfrm>
            <a:off x="658801" y="2856351"/>
            <a:ext cx="4572000" cy="876300"/>
          </a:xfrm>
          <a:prstGeom prst="homePlate">
            <a:avLst/>
          </a:prstGeom>
          <a:solidFill>
            <a:srgbClr val="8CA8D1"/>
          </a:solidFill>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endParaRPr lang="en-US" sz="3200" dirty="0"/>
          </a:p>
        </p:txBody>
      </p:sp>
      <p:sp>
        <p:nvSpPr>
          <p:cNvPr id="8" name="Arrow: Pentagon 7">
            <a:extLst>
              <a:ext uri="{FF2B5EF4-FFF2-40B4-BE49-F238E27FC236}">
                <a16:creationId xmlns:a16="http://schemas.microsoft.com/office/drawing/2014/main" id="{BAD8121B-BF1D-49BC-FC34-9E5DC34455F8}"/>
              </a:ext>
            </a:extLst>
          </p:cNvPr>
          <p:cNvSpPr/>
          <p:nvPr/>
        </p:nvSpPr>
        <p:spPr>
          <a:xfrm>
            <a:off x="658800" y="4096881"/>
            <a:ext cx="4572000" cy="855444"/>
          </a:xfrm>
          <a:prstGeom prst="homePlate">
            <a:avLst/>
          </a:prstGeom>
        </p:spPr>
        <p:style>
          <a:lnRef idx="0">
            <a:schemeClr val="accent5"/>
          </a:lnRef>
          <a:fillRef idx="3">
            <a:schemeClr val="accent5"/>
          </a:fillRef>
          <a:effectRef idx="3">
            <a:schemeClr val="accent5"/>
          </a:effectRef>
          <a:fontRef idx="minor">
            <a:schemeClr val="lt1"/>
          </a:fontRef>
        </p:style>
        <p:txBody>
          <a:bodyPr lIns="91440" tIns="45720" rIns="91440" bIns="45720" rtlCol="0" anchor="ctr"/>
          <a:lstStyle/>
          <a:p>
            <a:endParaRPr lang="en-US" sz="3200" dirty="0"/>
          </a:p>
        </p:txBody>
      </p:sp>
      <p:sp>
        <p:nvSpPr>
          <p:cNvPr id="11" name="TextBox 10">
            <a:extLst>
              <a:ext uri="{FF2B5EF4-FFF2-40B4-BE49-F238E27FC236}">
                <a16:creationId xmlns:a16="http://schemas.microsoft.com/office/drawing/2014/main" id="{5C8732A5-2C5F-23CF-68B9-B7BD8FB2FF6A}"/>
              </a:ext>
            </a:extLst>
          </p:cNvPr>
          <p:cNvSpPr txBox="1"/>
          <p:nvPr/>
        </p:nvSpPr>
        <p:spPr>
          <a:xfrm>
            <a:off x="1149574" y="1778229"/>
            <a:ext cx="23812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chemeClr val="bg1"/>
                </a:solidFill>
              </a:rPr>
              <a:t>REDUCE</a:t>
            </a:r>
          </a:p>
        </p:txBody>
      </p:sp>
      <p:sp>
        <p:nvSpPr>
          <p:cNvPr id="13" name="TextBox 12">
            <a:extLst>
              <a:ext uri="{FF2B5EF4-FFF2-40B4-BE49-F238E27FC236}">
                <a16:creationId xmlns:a16="http://schemas.microsoft.com/office/drawing/2014/main" id="{8614B82B-91B7-8D3C-F4C7-21AD22F097D7}"/>
              </a:ext>
            </a:extLst>
          </p:cNvPr>
          <p:cNvSpPr txBox="1"/>
          <p:nvPr/>
        </p:nvSpPr>
        <p:spPr>
          <a:xfrm>
            <a:off x="1149574" y="3039151"/>
            <a:ext cx="39433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chemeClr val="bg1"/>
                </a:solidFill>
              </a:rPr>
              <a:t>RECONFIGURE</a:t>
            </a:r>
          </a:p>
        </p:txBody>
      </p:sp>
      <p:sp>
        <p:nvSpPr>
          <p:cNvPr id="15" name="TextBox 14">
            <a:extLst>
              <a:ext uri="{FF2B5EF4-FFF2-40B4-BE49-F238E27FC236}">
                <a16:creationId xmlns:a16="http://schemas.microsoft.com/office/drawing/2014/main" id="{732F6756-7130-E609-A3CA-490192FADE56}"/>
              </a:ext>
            </a:extLst>
          </p:cNvPr>
          <p:cNvSpPr txBox="1"/>
          <p:nvPr/>
        </p:nvSpPr>
        <p:spPr>
          <a:xfrm>
            <a:off x="1149574" y="4282881"/>
            <a:ext cx="27749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chemeClr val="bg1"/>
                </a:solidFill>
              </a:rPr>
              <a:t>RECOVER</a:t>
            </a:r>
          </a:p>
        </p:txBody>
      </p:sp>
      <p:sp>
        <p:nvSpPr>
          <p:cNvPr id="10" name="Arrow: Pentagon 9">
            <a:extLst>
              <a:ext uri="{FF2B5EF4-FFF2-40B4-BE49-F238E27FC236}">
                <a16:creationId xmlns:a16="http://schemas.microsoft.com/office/drawing/2014/main" id="{9E201C3C-9BA1-F95B-C928-20C4071124EF}"/>
              </a:ext>
            </a:extLst>
          </p:cNvPr>
          <p:cNvSpPr/>
          <p:nvPr/>
        </p:nvSpPr>
        <p:spPr>
          <a:xfrm>
            <a:off x="658800" y="5316555"/>
            <a:ext cx="4572000" cy="917978"/>
          </a:xfrm>
          <a:prstGeom prst="homePlate">
            <a:avLst/>
          </a:prstGeom>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endParaRPr lang="en-US" sz="3200" dirty="0"/>
          </a:p>
        </p:txBody>
      </p:sp>
      <p:sp>
        <p:nvSpPr>
          <p:cNvPr id="12" name="TextBox 11">
            <a:extLst>
              <a:ext uri="{FF2B5EF4-FFF2-40B4-BE49-F238E27FC236}">
                <a16:creationId xmlns:a16="http://schemas.microsoft.com/office/drawing/2014/main" id="{D9A85DD4-EE3E-CBDB-E556-CE6FF8807BF1}"/>
              </a:ext>
            </a:extLst>
          </p:cNvPr>
          <p:cNvSpPr txBox="1"/>
          <p:nvPr/>
        </p:nvSpPr>
        <p:spPr>
          <a:xfrm>
            <a:off x="1149574" y="5524103"/>
            <a:ext cx="277495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b="1" dirty="0">
                <a:solidFill>
                  <a:schemeClr val="bg1"/>
                </a:solidFill>
              </a:rPr>
              <a:t>REPLACE</a:t>
            </a:r>
          </a:p>
        </p:txBody>
      </p:sp>
      <p:sp>
        <p:nvSpPr>
          <p:cNvPr id="14" name="Rectangle: Rounded Corners 13">
            <a:extLst>
              <a:ext uri="{FF2B5EF4-FFF2-40B4-BE49-F238E27FC236}">
                <a16:creationId xmlns:a16="http://schemas.microsoft.com/office/drawing/2014/main" id="{ED9E1300-B8A2-9F41-4316-4D95318EC175}"/>
              </a:ext>
            </a:extLst>
          </p:cNvPr>
          <p:cNvSpPr/>
          <p:nvPr/>
        </p:nvSpPr>
        <p:spPr>
          <a:xfrm>
            <a:off x="5721573" y="1508731"/>
            <a:ext cx="6101460" cy="4725802"/>
          </a:xfrm>
          <a:prstGeom prst="round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spcAft>
                <a:spcPts val="1800"/>
              </a:spcAft>
            </a:pPr>
            <a:r>
              <a:rPr lang="en-US" sz="3200" b="1" u="sng" dirty="0">
                <a:solidFill>
                  <a:schemeClr val="bg1"/>
                </a:solidFill>
              </a:rPr>
              <a:t>Benefits of RED</a:t>
            </a:r>
          </a:p>
          <a:p>
            <a:pPr marL="342900" indent="-342900">
              <a:spcAft>
                <a:spcPts val="1800"/>
              </a:spcAft>
              <a:buFont typeface="Arial" panose="020B0604020202020204" pitchFamily="34" charset="0"/>
              <a:buChar char="•"/>
            </a:pPr>
            <a:r>
              <a:rPr lang="en-US" sz="3200" b="1" dirty="0">
                <a:solidFill>
                  <a:schemeClr val="bg1"/>
                </a:solidFill>
              </a:rPr>
              <a:t>Improve ROI and affordability</a:t>
            </a:r>
          </a:p>
          <a:p>
            <a:pPr marL="342900" indent="-342900">
              <a:spcAft>
                <a:spcPts val="1800"/>
              </a:spcAft>
              <a:buFont typeface="Arial" panose="020B0604020202020204" pitchFamily="34" charset="0"/>
              <a:buChar char="•"/>
            </a:pPr>
            <a:r>
              <a:rPr lang="en-US" sz="3200" b="1" dirty="0">
                <a:solidFill>
                  <a:schemeClr val="bg1"/>
                </a:solidFill>
              </a:rPr>
              <a:t>Align multiple goals</a:t>
            </a:r>
          </a:p>
          <a:p>
            <a:pPr marL="342900" indent="-342900">
              <a:spcAft>
                <a:spcPts val="1800"/>
              </a:spcAft>
              <a:buFont typeface="Arial" panose="020B0604020202020204" pitchFamily="34" charset="0"/>
              <a:buChar char="•"/>
            </a:pPr>
            <a:r>
              <a:rPr lang="en-US" sz="3200" b="1" dirty="0">
                <a:solidFill>
                  <a:schemeClr val="bg1"/>
                </a:solidFill>
              </a:rPr>
              <a:t>Reduce grid impacts</a:t>
            </a:r>
          </a:p>
        </p:txBody>
      </p:sp>
    </p:spTree>
    <p:extLst>
      <p:ext uri="{BB962C8B-B14F-4D97-AF65-F5344CB8AC3E}">
        <p14:creationId xmlns:p14="http://schemas.microsoft.com/office/powerpoint/2010/main" val="14772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6DBE-16A1-C063-6775-76147655DA83}"/>
              </a:ext>
            </a:extLst>
          </p:cNvPr>
          <p:cNvSpPr>
            <a:spLocks noGrp="1"/>
          </p:cNvSpPr>
          <p:nvPr>
            <p:ph type="title"/>
          </p:nvPr>
        </p:nvSpPr>
        <p:spPr>
          <a:xfrm>
            <a:off x="609600" y="524932"/>
            <a:ext cx="10972800" cy="1521581"/>
          </a:xfrm>
        </p:spPr>
        <p:txBody>
          <a:bodyPr/>
          <a:lstStyle/>
          <a:p>
            <a:r>
              <a:rPr lang="en-US" sz="3600" b="1" dirty="0">
                <a:solidFill>
                  <a:srgbClr val="000000"/>
                </a:solidFill>
                <a:ea typeface="+mn-ea"/>
                <a:cs typeface="+mn-cs"/>
              </a:rPr>
              <a:t>REDUCE</a:t>
            </a:r>
            <a:br>
              <a:rPr lang="en-US" b="1" dirty="0"/>
            </a:br>
            <a:r>
              <a:rPr lang="en-US" sz="2400" dirty="0">
                <a:solidFill>
                  <a:srgbClr val="000000"/>
                </a:solidFill>
              </a:rPr>
              <a:t>Investments that increase the building’s efficiency to </a:t>
            </a:r>
            <a:r>
              <a:rPr lang="en-US" sz="2400" b="1" dirty="0">
                <a:solidFill>
                  <a:srgbClr val="000000"/>
                </a:solidFill>
              </a:rPr>
              <a:t>directly reduce </a:t>
            </a:r>
            <a:r>
              <a:rPr lang="en-US" sz="2400" dirty="0">
                <a:solidFill>
                  <a:srgbClr val="000000"/>
                </a:solidFill>
              </a:rPr>
              <a:t>GHG emissions and cost, but also to reduce heating and cooling loads for additional savings and </a:t>
            </a:r>
            <a:r>
              <a:rPr lang="en-US" sz="2400" b="1" dirty="0">
                <a:solidFill>
                  <a:srgbClr val="000000"/>
                </a:solidFill>
              </a:rPr>
              <a:t>lower equipment capacity</a:t>
            </a:r>
            <a:r>
              <a:rPr lang="en-US" sz="2400" dirty="0">
                <a:solidFill>
                  <a:srgbClr val="000000"/>
                </a:solidFill>
              </a:rPr>
              <a:t>.</a:t>
            </a:r>
          </a:p>
        </p:txBody>
      </p:sp>
      <p:graphicFrame>
        <p:nvGraphicFramePr>
          <p:cNvPr id="4" name="Table 3">
            <a:extLst>
              <a:ext uri="{FF2B5EF4-FFF2-40B4-BE49-F238E27FC236}">
                <a16:creationId xmlns:a16="http://schemas.microsoft.com/office/drawing/2014/main" id="{3C06DE19-61DA-C09D-357F-18D579EE9F3C}"/>
              </a:ext>
            </a:extLst>
          </p:cNvPr>
          <p:cNvGraphicFramePr>
            <a:graphicFrameLocks noGrp="1"/>
          </p:cNvGraphicFramePr>
          <p:nvPr>
            <p:extLst>
              <p:ext uri="{D42A27DB-BD31-4B8C-83A1-F6EECF244321}">
                <p14:modId xmlns:p14="http://schemas.microsoft.com/office/powerpoint/2010/main" val="3916016617"/>
              </p:ext>
            </p:extLst>
          </p:nvPr>
        </p:nvGraphicFramePr>
        <p:xfrm>
          <a:off x="609600" y="2192549"/>
          <a:ext cx="10129283" cy="4149598"/>
        </p:xfrm>
        <a:graphic>
          <a:graphicData uri="http://schemas.openxmlformats.org/drawingml/2006/table">
            <a:tbl>
              <a:tblPr firstRow="1" bandRow="1">
                <a:tableStyleId>{5C22544A-7EE6-4342-B048-85BDC9FD1C3A}</a:tableStyleId>
              </a:tblPr>
              <a:tblGrid>
                <a:gridCol w="3819896">
                  <a:extLst>
                    <a:ext uri="{9D8B030D-6E8A-4147-A177-3AD203B41FA5}">
                      <a16:colId xmlns:a16="http://schemas.microsoft.com/office/drawing/2014/main" val="3424232441"/>
                    </a:ext>
                  </a:extLst>
                </a:gridCol>
                <a:gridCol w="4002123">
                  <a:extLst>
                    <a:ext uri="{9D8B030D-6E8A-4147-A177-3AD203B41FA5}">
                      <a16:colId xmlns:a16="http://schemas.microsoft.com/office/drawing/2014/main" val="3494523579"/>
                    </a:ext>
                  </a:extLst>
                </a:gridCol>
                <a:gridCol w="2307264">
                  <a:extLst>
                    <a:ext uri="{9D8B030D-6E8A-4147-A177-3AD203B41FA5}">
                      <a16:colId xmlns:a16="http://schemas.microsoft.com/office/drawing/2014/main" val="445406197"/>
                    </a:ext>
                  </a:extLst>
                </a:gridCol>
              </a:tblGrid>
              <a:tr h="138699">
                <a:tc>
                  <a:txBody>
                    <a:bodyPr/>
                    <a:lstStyle/>
                    <a:p>
                      <a:pPr marL="0" marR="0">
                        <a:lnSpc>
                          <a:spcPct val="107000"/>
                        </a:lnSpc>
                        <a:spcAft>
                          <a:spcPts val="800"/>
                        </a:spcAft>
                        <a:buNone/>
                      </a:pPr>
                      <a:r>
                        <a:rPr lang="en-US" sz="2000" dirty="0">
                          <a:effectLst/>
                          <a:latin typeface="+mj-lt"/>
                        </a:rPr>
                        <a:t>Retrofit Type</a:t>
                      </a:r>
                      <a:endParaRPr lang="en-US" sz="2000" dirty="0">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kern="1200" dirty="0">
                          <a:solidFill>
                            <a:schemeClr val="lt1"/>
                          </a:solidFill>
                          <a:effectLst/>
                          <a:latin typeface="+mn-lt"/>
                          <a:ea typeface="+mn-ea"/>
                          <a:cs typeface="+mn-cs"/>
                        </a:rPr>
                        <a:t>Retrofit Rationale</a:t>
                      </a:r>
                      <a:endParaRPr lang="en-US" sz="2000" b="1" kern="1200" dirty="0">
                        <a:solidFill>
                          <a:schemeClr val="lt1"/>
                        </a:solidFill>
                        <a:effectLst/>
                        <a:latin typeface="+mn-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dirty="0">
                          <a:effectLst/>
                          <a:latin typeface="+mj-lt"/>
                          <a:ea typeface="Calibri" panose="020F0502020204030204" pitchFamily="34" charset="0"/>
                          <a:cs typeface="Times New Roman" panose="02020603050405020304" pitchFamily="18" charset="0"/>
                        </a:rPr>
                        <a:t>Existing Conditions</a:t>
                      </a:r>
                    </a:p>
                  </a:txBody>
                  <a:tcPr marL="55479" marR="55479" marT="0" marB="0" anchor="ctr"/>
                </a:tc>
                <a:extLst>
                  <a:ext uri="{0D108BD9-81ED-4DB2-BD59-A6C34878D82A}">
                    <a16:rowId xmlns:a16="http://schemas.microsoft.com/office/drawing/2014/main" val="4141094812"/>
                  </a:ext>
                </a:extLst>
              </a:tr>
              <a:tr h="139829">
                <a:tc>
                  <a:txBody>
                    <a:bodyPr/>
                    <a:lstStyle/>
                    <a:p>
                      <a:pPr marL="0" marR="0">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[Over cladding with additional insulation and air-sealing</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[Façade end-of-useful life 2030]</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Original brick walls</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3155483228"/>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Windows</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[Comfort, aesthetics]</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Single pane, heavily tinted</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1796335244"/>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Back-of-house LEDs and lighting controls</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[Inefficient lighting]</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[Florescent lighting controlled by timers]</a:t>
                      </a:r>
                    </a:p>
                  </a:txBody>
                  <a:tcPr marL="55479" marR="55479" marT="0" marB="0" anchor="ctr"/>
                </a:tc>
                <a:extLst>
                  <a:ext uri="{0D108BD9-81ED-4DB2-BD59-A6C34878D82A}">
                    <a16:rowId xmlns:a16="http://schemas.microsoft.com/office/drawing/2014/main" val="2465398849"/>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Active building pressure control</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Pressurization issues from stack effect causing excessive infiltration and occupant issues at doors</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No active pressure control</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1157096774"/>
                  </a:ext>
                </a:extLst>
              </a:tr>
            </a:tbl>
          </a:graphicData>
        </a:graphic>
      </p:graphicFrame>
    </p:spTree>
    <p:extLst>
      <p:ext uri="{BB962C8B-B14F-4D97-AF65-F5344CB8AC3E}">
        <p14:creationId xmlns:p14="http://schemas.microsoft.com/office/powerpoint/2010/main" val="288643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DE91C-8000-6242-80BA-AA27B506ED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14A99-019E-85BB-A0A5-B47DF8FB27C5}"/>
              </a:ext>
            </a:extLst>
          </p:cNvPr>
          <p:cNvSpPr>
            <a:spLocks noGrp="1"/>
          </p:cNvSpPr>
          <p:nvPr>
            <p:ph type="title"/>
          </p:nvPr>
        </p:nvSpPr>
        <p:spPr/>
        <p:txBody>
          <a:bodyPr/>
          <a:lstStyle/>
          <a:p>
            <a:r>
              <a:rPr lang="en-US" sz="3600" b="1" dirty="0">
                <a:solidFill>
                  <a:srgbClr val="000000"/>
                </a:solidFill>
                <a:ea typeface="+mn-ea"/>
                <a:cs typeface="+mn-cs"/>
              </a:rPr>
              <a:t>RECONFIGURE</a:t>
            </a:r>
          </a:p>
        </p:txBody>
      </p:sp>
      <p:graphicFrame>
        <p:nvGraphicFramePr>
          <p:cNvPr id="6" name="Table 5">
            <a:extLst>
              <a:ext uri="{FF2B5EF4-FFF2-40B4-BE49-F238E27FC236}">
                <a16:creationId xmlns:a16="http://schemas.microsoft.com/office/drawing/2014/main" id="{7DF6EB11-723F-3F33-3E54-9BC7773EE319}"/>
              </a:ext>
            </a:extLst>
          </p:cNvPr>
          <p:cNvGraphicFramePr>
            <a:graphicFrameLocks noGrp="1"/>
          </p:cNvGraphicFramePr>
          <p:nvPr>
            <p:extLst>
              <p:ext uri="{D42A27DB-BD31-4B8C-83A1-F6EECF244321}">
                <p14:modId xmlns:p14="http://schemas.microsoft.com/office/powerpoint/2010/main" val="2580680526"/>
              </p:ext>
            </p:extLst>
          </p:nvPr>
        </p:nvGraphicFramePr>
        <p:xfrm>
          <a:off x="609600" y="2659283"/>
          <a:ext cx="11157857" cy="3823462"/>
        </p:xfrm>
        <a:graphic>
          <a:graphicData uri="http://schemas.openxmlformats.org/drawingml/2006/table">
            <a:tbl>
              <a:tblPr firstRow="1" bandRow="1">
                <a:tableStyleId>{5C22544A-7EE6-4342-B048-85BDC9FD1C3A}</a:tableStyleId>
              </a:tblPr>
              <a:tblGrid>
                <a:gridCol w="4550229">
                  <a:extLst>
                    <a:ext uri="{9D8B030D-6E8A-4147-A177-3AD203B41FA5}">
                      <a16:colId xmlns:a16="http://schemas.microsoft.com/office/drawing/2014/main" val="3424232441"/>
                    </a:ext>
                  </a:extLst>
                </a:gridCol>
                <a:gridCol w="4066074">
                  <a:extLst>
                    <a:ext uri="{9D8B030D-6E8A-4147-A177-3AD203B41FA5}">
                      <a16:colId xmlns:a16="http://schemas.microsoft.com/office/drawing/2014/main" val="3494523579"/>
                    </a:ext>
                  </a:extLst>
                </a:gridCol>
                <a:gridCol w="2541554">
                  <a:extLst>
                    <a:ext uri="{9D8B030D-6E8A-4147-A177-3AD203B41FA5}">
                      <a16:colId xmlns:a16="http://schemas.microsoft.com/office/drawing/2014/main" val="445406197"/>
                    </a:ext>
                  </a:extLst>
                </a:gridCol>
              </a:tblGrid>
              <a:tr h="138699">
                <a:tc>
                  <a:txBody>
                    <a:bodyPr/>
                    <a:lstStyle/>
                    <a:p>
                      <a:pPr marL="0" marR="0">
                        <a:lnSpc>
                          <a:spcPct val="107000"/>
                        </a:lnSpc>
                        <a:spcAft>
                          <a:spcPts val="800"/>
                        </a:spcAft>
                        <a:buNone/>
                      </a:pPr>
                      <a:r>
                        <a:rPr lang="en-US" sz="2000" dirty="0">
                          <a:effectLst/>
                          <a:latin typeface="+mj-lt"/>
                        </a:rPr>
                        <a:t>Retrofit Type</a:t>
                      </a:r>
                      <a:endParaRPr lang="en-US" sz="2000" dirty="0">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kern="1200" dirty="0">
                          <a:solidFill>
                            <a:schemeClr val="lt1"/>
                          </a:solidFill>
                          <a:effectLst/>
                          <a:latin typeface="+mn-lt"/>
                          <a:ea typeface="+mn-ea"/>
                          <a:cs typeface="+mn-cs"/>
                        </a:rPr>
                        <a:t>Retrofit Rationale</a:t>
                      </a:r>
                      <a:endParaRPr lang="en-US" sz="2000" b="1" kern="1200" dirty="0">
                        <a:solidFill>
                          <a:schemeClr val="lt1"/>
                        </a:solidFill>
                        <a:effectLst/>
                        <a:latin typeface="+mn-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dirty="0">
                          <a:effectLst/>
                          <a:latin typeface="+mj-lt"/>
                          <a:ea typeface="Calibri" panose="020F0502020204030204" pitchFamily="34" charset="0"/>
                          <a:cs typeface="Times New Roman" panose="02020603050405020304" pitchFamily="18" charset="0"/>
                        </a:rPr>
                        <a:t>Existing Conditions</a:t>
                      </a:r>
                    </a:p>
                  </a:txBody>
                  <a:tcPr marL="55479" marR="55479" marT="0" marB="0" anchor="ctr"/>
                </a:tc>
                <a:extLst>
                  <a:ext uri="{0D108BD9-81ED-4DB2-BD59-A6C34878D82A}">
                    <a16:rowId xmlns:a16="http://schemas.microsoft.com/office/drawing/2014/main" val="4141094812"/>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Adapt hot water distribution for lower temperatures – test lower temperatures, replace coils as needed]</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[Enables more efficient heat pump options]</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[180°F for space heating]</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3155483228"/>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Decouple ventilation from heating and cooling (DOAS)]</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[Excessive simultaneous heating and cooling]</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VAV with reheat and pneumatic zone control]</a:t>
                      </a:r>
                    </a:p>
                  </a:txBody>
                  <a:tcPr marL="55479" marR="55479" marT="0" marB="0" anchor="ctr"/>
                </a:tc>
                <a:extLst>
                  <a:ext uri="{0D108BD9-81ED-4DB2-BD59-A6C34878D82A}">
                    <a16:rowId xmlns:a16="http://schemas.microsoft.com/office/drawing/2014/main" val="1796335244"/>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Electric infrastructure expansion]</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[Mechanical room does not have enough capacity to power a central heat pump]</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[Sized for natural gas boilers]</a:t>
                      </a:r>
                    </a:p>
                  </a:txBody>
                  <a:tcPr marL="55479" marR="55479" marT="0" marB="0" anchor="ctr"/>
                </a:tc>
                <a:extLst>
                  <a:ext uri="{0D108BD9-81ED-4DB2-BD59-A6C34878D82A}">
                    <a16:rowId xmlns:a16="http://schemas.microsoft.com/office/drawing/2014/main" val="2465398849"/>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Exploration: exchange heat with 124 First Street]</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Neighboring building has higher level of waste heat]</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No connection]</a:t>
                      </a:r>
                    </a:p>
                  </a:txBody>
                  <a:tcPr marL="55479" marR="55479" marT="0" marB="0" anchor="ctr"/>
                </a:tc>
                <a:extLst>
                  <a:ext uri="{0D108BD9-81ED-4DB2-BD59-A6C34878D82A}">
                    <a16:rowId xmlns:a16="http://schemas.microsoft.com/office/drawing/2014/main" val="1157096774"/>
                  </a:ext>
                </a:extLst>
              </a:tr>
            </a:tbl>
          </a:graphicData>
        </a:graphic>
      </p:graphicFrame>
      <p:sp>
        <p:nvSpPr>
          <p:cNvPr id="8" name="TextBox 7">
            <a:extLst>
              <a:ext uri="{FF2B5EF4-FFF2-40B4-BE49-F238E27FC236}">
                <a16:creationId xmlns:a16="http://schemas.microsoft.com/office/drawing/2014/main" id="{5E317E22-962B-98D3-E5FB-BDC98F470D82}"/>
              </a:ext>
            </a:extLst>
          </p:cNvPr>
          <p:cNvSpPr txBox="1"/>
          <p:nvPr/>
        </p:nvSpPr>
        <p:spPr>
          <a:xfrm>
            <a:off x="609599" y="1333882"/>
            <a:ext cx="11157857" cy="1200329"/>
          </a:xfrm>
          <a:prstGeom prst="rect">
            <a:avLst/>
          </a:prstGeom>
          <a:noFill/>
        </p:spPr>
        <p:txBody>
          <a:bodyPr wrap="square">
            <a:spAutoFit/>
          </a:bodyPr>
          <a:lstStyle/>
          <a:p>
            <a:r>
              <a:rPr lang="en-US" sz="2400" dirty="0">
                <a:solidFill>
                  <a:srgbClr val="000000"/>
                </a:solidFill>
                <a:ea typeface="+mj-ea"/>
                <a:cs typeface="+mj-cs"/>
              </a:rPr>
              <a:t>Modify or replace air, water, and steam distribution systems for </a:t>
            </a:r>
            <a:r>
              <a:rPr lang="en-US" sz="2400" b="1" dirty="0">
                <a:solidFill>
                  <a:srgbClr val="000000"/>
                </a:solidFill>
                <a:ea typeface="+mj-ea"/>
                <a:cs typeface="+mj-cs"/>
              </a:rPr>
              <a:t>direct performance improvements</a:t>
            </a:r>
            <a:r>
              <a:rPr lang="en-US" sz="2400" dirty="0">
                <a:solidFill>
                  <a:srgbClr val="000000"/>
                </a:solidFill>
                <a:ea typeface="+mj-ea"/>
                <a:cs typeface="+mj-cs"/>
              </a:rPr>
              <a:t> and to </a:t>
            </a:r>
            <a:r>
              <a:rPr lang="en-US" sz="2400" b="1" dirty="0">
                <a:solidFill>
                  <a:srgbClr val="000000"/>
                </a:solidFill>
                <a:ea typeface="+mj-ea"/>
                <a:cs typeface="+mj-cs"/>
              </a:rPr>
              <a:t>facilitate other investments </a:t>
            </a:r>
          </a:p>
          <a:p>
            <a:r>
              <a:rPr lang="en-US" sz="2400" dirty="0">
                <a:solidFill>
                  <a:srgbClr val="000000"/>
                </a:solidFill>
                <a:ea typeface="+mj-ea"/>
                <a:cs typeface="+mj-cs"/>
              </a:rPr>
              <a:t>(e.g., transition to a central heat pump). </a:t>
            </a:r>
          </a:p>
        </p:txBody>
      </p:sp>
    </p:spTree>
    <p:extLst>
      <p:ext uri="{BB962C8B-B14F-4D97-AF65-F5344CB8AC3E}">
        <p14:creationId xmlns:p14="http://schemas.microsoft.com/office/powerpoint/2010/main" val="3647496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FF7C-F593-98A8-FFC0-D3AD8BC45CCF}"/>
              </a:ext>
            </a:extLst>
          </p:cNvPr>
          <p:cNvSpPr>
            <a:spLocks noGrp="1"/>
          </p:cNvSpPr>
          <p:nvPr>
            <p:ph type="title"/>
          </p:nvPr>
        </p:nvSpPr>
        <p:spPr/>
        <p:txBody>
          <a:bodyPr/>
          <a:lstStyle/>
          <a:p>
            <a:r>
              <a:rPr lang="en-US" sz="3600" b="1" dirty="0">
                <a:solidFill>
                  <a:srgbClr val="000000"/>
                </a:solidFill>
                <a:ea typeface="+mn-ea"/>
                <a:cs typeface="+mn-cs"/>
              </a:rPr>
              <a:t>RECOVER</a:t>
            </a:r>
          </a:p>
        </p:txBody>
      </p:sp>
      <p:graphicFrame>
        <p:nvGraphicFramePr>
          <p:cNvPr id="6" name="Table 5">
            <a:extLst>
              <a:ext uri="{FF2B5EF4-FFF2-40B4-BE49-F238E27FC236}">
                <a16:creationId xmlns:a16="http://schemas.microsoft.com/office/drawing/2014/main" id="{20A78803-45A8-6C61-343D-4373BE1F97C6}"/>
              </a:ext>
            </a:extLst>
          </p:cNvPr>
          <p:cNvGraphicFramePr>
            <a:graphicFrameLocks noGrp="1"/>
          </p:cNvGraphicFramePr>
          <p:nvPr>
            <p:extLst>
              <p:ext uri="{D42A27DB-BD31-4B8C-83A1-F6EECF244321}">
                <p14:modId xmlns:p14="http://schemas.microsoft.com/office/powerpoint/2010/main" val="1711929456"/>
              </p:ext>
            </p:extLst>
          </p:nvPr>
        </p:nvGraphicFramePr>
        <p:xfrm>
          <a:off x="609600" y="2493901"/>
          <a:ext cx="10798629" cy="2863088"/>
        </p:xfrm>
        <a:graphic>
          <a:graphicData uri="http://schemas.openxmlformats.org/drawingml/2006/table">
            <a:tbl>
              <a:tblPr firstRow="1" bandRow="1">
                <a:tableStyleId>{5C22544A-7EE6-4342-B048-85BDC9FD1C3A}</a:tableStyleId>
              </a:tblPr>
              <a:tblGrid>
                <a:gridCol w="4072316">
                  <a:extLst>
                    <a:ext uri="{9D8B030D-6E8A-4147-A177-3AD203B41FA5}">
                      <a16:colId xmlns:a16="http://schemas.microsoft.com/office/drawing/2014/main" val="3424232441"/>
                    </a:ext>
                  </a:extLst>
                </a:gridCol>
                <a:gridCol w="4266584">
                  <a:extLst>
                    <a:ext uri="{9D8B030D-6E8A-4147-A177-3AD203B41FA5}">
                      <a16:colId xmlns:a16="http://schemas.microsoft.com/office/drawing/2014/main" val="3494523579"/>
                    </a:ext>
                  </a:extLst>
                </a:gridCol>
                <a:gridCol w="2459729">
                  <a:extLst>
                    <a:ext uri="{9D8B030D-6E8A-4147-A177-3AD203B41FA5}">
                      <a16:colId xmlns:a16="http://schemas.microsoft.com/office/drawing/2014/main" val="445406197"/>
                    </a:ext>
                  </a:extLst>
                </a:gridCol>
              </a:tblGrid>
              <a:tr h="138699">
                <a:tc>
                  <a:txBody>
                    <a:bodyPr/>
                    <a:lstStyle/>
                    <a:p>
                      <a:pPr marL="0" marR="0">
                        <a:lnSpc>
                          <a:spcPct val="107000"/>
                        </a:lnSpc>
                        <a:spcAft>
                          <a:spcPts val="800"/>
                        </a:spcAft>
                        <a:buNone/>
                      </a:pPr>
                      <a:r>
                        <a:rPr lang="en-US" sz="2000" dirty="0">
                          <a:effectLst/>
                          <a:latin typeface="+mj-lt"/>
                        </a:rPr>
                        <a:t>Retrofit Type</a:t>
                      </a:r>
                      <a:endParaRPr lang="en-US" sz="2000" dirty="0">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kern="1200" dirty="0">
                          <a:solidFill>
                            <a:schemeClr val="lt1"/>
                          </a:solidFill>
                          <a:effectLst/>
                          <a:latin typeface="+mn-lt"/>
                          <a:ea typeface="+mn-ea"/>
                          <a:cs typeface="+mn-cs"/>
                        </a:rPr>
                        <a:t>Retrofit Rationale</a:t>
                      </a:r>
                      <a:endParaRPr lang="en-US" sz="2000" b="1" kern="1200" dirty="0">
                        <a:solidFill>
                          <a:schemeClr val="lt1"/>
                        </a:solidFill>
                        <a:effectLst/>
                        <a:latin typeface="+mn-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dirty="0">
                          <a:effectLst/>
                          <a:latin typeface="+mj-lt"/>
                          <a:ea typeface="Calibri" panose="020F0502020204030204" pitchFamily="34" charset="0"/>
                          <a:cs typeface="Times New Roman" panose="02020603050405020304" pitchFamily="18" charset="0"/>
                        </a:rPr>
                        <a:t>Existing Conditions</a:t>
                      </a:r>
                    </a:p>
                  </a:txBody>
                  <a:tcPr marL="55479" marR="55479" marT="0" marB="0" anchor="ctr"/>
                </a:tc>
                <a:extLst>
                  <a:ext uri="{0D108BD9-81ED-4DB2-BD59-A6C34878D82A}">
                    <a16:rowId xmlns:a16="http://schemas.microsoft.com/office/drawing/2014/main" val="4141094812"/>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Enthalpy wheel for air-side energy recovery in new DOAS]</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[Reduced energy to temper ventilation air, reduce heating/cooling capacity]</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No air-side energy recovery]</a:t>
                      </a:r>
                    </a:p>
                  </a:txBody>
                  <a:tcPr marL="55479" marR="55479" marT="0" marB="0" anchor="ctr"/>
                </a:tc>
                <a:extLst>
                  <a:ext uri="{0D108BD9-81ED-4DB2-BD59-A6C34878D82A}">
                    <a16:rowId xmlns:a16="http://schemas.microsoft.com/office/drawing/2014/main" val="3155483228"/>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Wastewater – Sewer]</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[Increase heat pump source temperature]</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n/a]</a:t>
                      </a:r>
                    </a:p>
                  </a:txBody>
                  <a:tcPr marL="55479" marR="55479" marT="0" marB="0" anchor="ctr"/>
                </a:tc>
                <a:extLst>
                  <a:ext uri="{0D108BD9-81ED-4DB2-BD59-A6C34878D82A}">
                    <a16:rowId xmlns:a16="http://schemas.microsoft.com/office/drawing/2014/main" val="1796335244"/>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Condenser water loop]</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[Increase heat pump source temperature]</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[Existing condenser water loop, but no heat recovery]</a:t>
                      </a:r>
                    </a:p>
                  </a:txBody>
                  <a:tcPr marL="55479" marR="55479" marT="0" marB="0" anchor="ctr"/>
                </a:tc>
                <a:extLst>
                  <a:ext uri="{0D108BD9-81ED-4DB2-BD59-A6C34878D82A}">
                    <a16:rowId xmlns:a16="http://schemas.microsoft.com/office/drawing/2014/main" val="2465398849"/>
                  </a:ext>
                </a:extLst>
              </a:tr>
            </a:tbl>
          </a:graphicData>
        </a:graphic>
      </p:graphicFrame>
      <p:sp>
        <p:nvSpPr>
          <p:cNvPr id="8" name="TextBox 7">
            <a:extLst>
              <a:ext uri="{FF2B5EF4-FFF2-40B4-BE49-F238E27FC236}">
                <a16:creationId xmlns:a16="http://schemas.microsoft.com/office/drawing/2014/main" id="{683316AA-83F3-98C7-9CC5-232420030687}"/>
              </a:ext>
            </a:extLst>
          </p:cNvPr>
          <p:cNvSpPr txBox="1"/>
          <p:nvPr/>
        </p:nvSpPr>
        <p:spPr>
          <a:xfrm>
            <a:off x="609600" y="1350901"/>
            <a:ext cx="10602686" cy="830997"/>
          </a:xfrm>
          <a:prstGeom prst="rect">
            <a:avLst/>
          </a:prstGeom>
          <a:noFill/>
        </p:spPr>
        <p:txBody>
          <a:bodyPr wrap="square">
            <a:spAutoFit/>
          </a:bodyPr>
          <a:lstStyle/>
          <a:p>
            <a:r>
              <a:rPr lang="en-US" sz="2400" dirty="0">
                <a:solidFill>
                  <a:srgbClr val="000000"/>
                </a:solidFill>
                <a:ea typeface="+mj-ea"/>
                <a:cs typeface="+mj-cs"/>
              </a:rPr>
              <a:t>Tap waste heat from </a:t>
            </a:r>
            <a:r>
              <a:rPr lang="en-US" sz="2400" b="1" dirty="0">
                <a:solidFill>
                  <a:srgbClr val="000000"/>
                </a:solidFill>
                <a:ea typeface="+mj-ea"/>
                <a:cs typeface="+mj-cs"/>
              </a:rPr>
              <a:t>within and outside </a:t>
            </a:r>
            <a:r>
              <a:rPr lang="en-US" sz="2400" dirty="0">
                <a:solidFill>
                  <a:srgbClr val="000000"/>
                </a:solidFill>
                <a:ea typeface="+mj-ea"/>
                <a:cs typeface="+mj-cs"/>
              </a:rPr>
              <a:t>the building to improve efficiency. </a:t>
            </a:r>
            <a:r>
              <a:rPr lang="en-US" sz="2400" b="1" dirty="0">
                <a:solidFill>
                  <a:srgbClr val="000000"/>
                </a:solidFill>
                <a:ea typeface="+mj-ea"/>
                <a:cs typeface="+mj-cs"/>
              </a:rPr>
              <a:t>Store</a:t>
            </a:r>
            <a:r>
              <a:rPr lang="en-US" sz="2400" dirty="0">
                <a:solidFill>
                  <a:srgbClr val="000000"/>
                </a:solidFill>
                <a:ea typeface="+mj-ea"/>
                <a:cs typeface="+mj-cs"/>
              </a:rPr>
              <a:t> energy to manage peaks. </a:t>
            </a:r>
          </a:p>
        </p:txBody>
      </p:sp>
    </p:spTree>
    <p:extLst>
      <p:ext uri="{BB962C8B-B14F-4D97-AF65-F5344CB8AC3E}">
        <p14:creationId xmlns:p14="http://schemas.microsoft.com/office/powerpoint/2010/main" val="1586312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B8C48-EFD1-F7B7-2EA2-AB1723EE6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1594B9-9FE7-C472-73A9-19EB21D33B96}"/>
              </a:ext>
            </a:extLst>
          </p:cNvPr>
          <p:cNvSpPr>
            <a:spLocks noGrp="1"/>
          </p:cNvSpPr>
          <p:nvPr>
            <p:ph type="title"/>
          </p:nvPr>
        </p:nvSpPr>
        <p:spPr/>
        <p:txBody>
          <a:bodyPr/>
          <a:lstStyle/>
          <a:p>
            <a:r>
              <a:rPr lang="en-US" sz="3600" b="1" dirty="0">
                <a:solidFill>
                  <a:srgbClr val="000000"/>
                </a:solidFill>
                <a:ea typeface="+mn-ea"/>
                <a:cs typeface="+mn-cs"/>
              </a:rPr>
              <a:t>REPLACE</a:t>
            </a:r>
          </a:p>
        </p:txBody>
      </p:sp>
      <p:graphicFrame>
        <p:nvGraphicFramePr>
          <p:cNvPr id="8" name="Table 7">
            <a:extLst>
              <a:ext uri="{FF2B5EF4-FFF2-40B4-BE49-F238E27FC236}">
                <a16:creationId xmlns:a16="http://schemas.microsoft.com/office/drawing/2014/main" id="{6FACFD42-1520-156F-D6CE-DD70DC92F885}"/>
              </a:ext>
            </a:extLst>
          </p:cNvPr>
          <p:cNvGraphicFramePr>
            <a:graphicFrameLocks noGrp="1"/>
          </p:cNvGraphicFramePr>
          <p:nvPr>
            <p:extLst>
              <p:ext uri="{D42A27DB-BD31-4B8C-83A1-F6EECF244321}">
                <p14:modId xmlns:p14="http://schemas.microsoft.com/office/powerpoint/2010/main" val="961127066"/>
              </p:ext>
            </p:extLst>
          </p:nvPr>
        </p:nvGraphicFramePr>
        <p:xfrm>
          <a:off x="609600" y="2162630"/>
          <a:ext cx="10972800" cy="4493768"/>
        </p:xfrm>
        <a:graphic>
          <a:graphicData uri="http://schemas.openxmlformats.org/drawingml/2006/table">
            <a:tbl>
              <a:tblPr firstRow="1" bandRow="1">
                <a:tableStyleId>{5C22544A-7EE6-4342-B048-85BDC9FD1C3A}</a:tableStyleId>
              </a:tblPr>
              <a:tblGrid>
                <a:gridCol w="4137998">
                  <a:extLst>
                    <a:ext uri="{9D8B030D-6E8A-4147-A177-3AD203B41FA5}">
                      <a16:colId xmlns:a16="http://schemas.microsoft.com/office/drawing/2014/main" val="3424232441"/>
                    </a:ext>
                  </a:extLst>
                </a:gridCol>
                <a:gridCol w="4335400">
                  <a:extLst>
                    <a:ext uri="{9D8B030D-6E8A-4147-A177-3AD203B41FA5}">
                      <a16:colId xmlns:a16="http://schemas.microsoft.com/office/drawing/2014/main" val="3494523579"/>
                    </a:ext>
                  </a:extLst>
                </a:gridCol>
                <a:gridCol w="2499402">
                  <a:extLst>
                    <a:ext uri="{9D8B030D-6E8A-4147-A177-3AD203B41FA5}">
                      <a16:colId xmlns:a16="http://schemas.microsoft.com/office/drawing/2014/main" val="445406197"/>
                    </a:ext>
                  </a:extLst>
                </a:gridCol>
              </a:tblGrid>
              <a:tr h="138699">
                <a:tc>
                  <a:txBody>
                    <a:bodyPr/>
                    <a:lstStyle/>
                    <a:p>
                      <a:pPr marL="0" marR="0">
                        <a:lnSpc>
                          <a:spcPct val="107000"/>
                        </a:lnSpc>
                        <a:spcAft>
                          <a:spcPts val="800"/>
                        </a:spcAft>
                        <a:buNone/>
                      </a:pPr>
                      <a:r>
                        <a:rPr lang="en-US" sz="2000" dirty="0">
                          <a:effectLst/>
                          <a:latin typeface="+mj-lt"/>
                        </a:rPr>
                        <a:t>Retrofit Type</a:t>
                      </a:r>
                      <a:endParaRPr lang="en-US" sz="2000" dirty="0">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kern="1200" dirty="0">
                          <a:solidFill>
                            <a:schemeClr val="lt1"/>
                          </a:solidFill>
                          <a:effectLst/>
                          <a:latin typeface="+mn-lt"/>
                          <a:ea typeface="+mn-ea"/>
                          <a:cs typeface="+mn-cs"/>
                        </a:rPr>
                        <a:t>Retrofit Rationale</a:t>
                      </a:r>
                      <a:endParaRPr lang="en-US" sz="2000" b="1" kern="1200" dirty="0">
                        <a:solidFill>
                          <a:schemeClr val="lt1"/>
                        </a:solidFill>
                        <a:effectLst/>
                        <a:latin typeface="+mn-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dirty="0">
                          <a:effectLst/>
                          <a:latin typeface="+mj-lt"/>
                          <a:ea typeface="Calibri" panose="020F0502020204030204" pitchFamily="34" charset="0"/>
                          <a:cs typeface="Times New Roman" panose="02020603050405020304" pitchFamily="18" charset="0"/>
                        </a:rPr>
                        <a:t>Existing Conditions</a:t>
                      </a:r>
                    </a:p>
                  </a:txBody>
                  <a:tcPr marL="55479" marR="55479" marT="0" marB="0" anchor="ctr"/>
                </a:tc>
                <a:extLst>
                  <a:ext uri="{0D108BD9-81ED-4DB2-BD59-A6C34878D82A}">
                    <a16:rowId xmlns:a16="http://schemas.microsoft.com/office/drawing/2014/main" val="4141094812"/>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Option A – Space heating: Central heat pump, partial electrification]</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[Use existing hot water distribution and mechanical room with back up for redundancy and peak days by retaining one of the existing natural gas hot water generators]</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Three natural gas hot water generators producing 180</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°F]</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3155483228"/>
                  </a:ext>
                </a:extLst>
              </a:tr>
              <a:tr h="139829">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[Option B – Space heating: Distributed WSHP with common loop connected to cooling tower and small central heat pump]</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[Higher efficiency and improved comfort from new distribution and terminal units. Reduces simultaneous heating and cooling between zones.]</a:t>
                      </a:r>
                    </a:p>
                  </a:txBody>
                  <a:tcPr marL="55479" marR="55479" marT="0" marB="0" anchor="ctr"/>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Same as above]</a:t>
                      </a:r>
                    </a:p>
                  </a:txBody>
                  <a:tcPr marL="55479" marR="55479" marT="0" marB="0" anchor="ctr"/>
                </a:tc>
                <a:extLst>
                  <a:ext uri="{0D108BD9-81ED-4DB2-BD59-A6C34878D82A}">
                    <a16:rowId xmlns:a16="http://schemas.microsoft.com/office/drawing/2014/main" val="1796335244"/>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Domestic hot water heat pump]</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kern="1200" dirty="0">
                          <a:solidFill>
                            <a:schemeClr val="accent1">
                              <a:lumMod val="60000"/>
                              <a:lumOff val="40000"/>
                            </a:schemeClr>
                          </a:solidFill>
                          <a:effectLst/>
                          <a:latin typeface="+mj-lt"/>
                          <a:ea typeface="+mn-ea"/>
                          <a:cs typeface="Times New Roman" panose="02020603050405020304" pitchFamily="18" charset="0"/>
                        </a:rPr>
                        <a:t>Decouple space heating and domestic hot water systems and optimize operation of each</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[Heat exchanger from space heating distribution]</a:t>
                      </a:r>
                    </a:p>
                  </a:txBody>
                  <a:tcPr marL="55479" marR="55479" marT="0" marB="0" anchor="ctr"/>
                </a:tc>
                <a:extLst>
                  <a:ext uri="{0D108BD9-81ED-4DB2-BD59-A6C34878D82A}">
                    <a16:rowId xmlns:a16="http://schemas.microsoft.com/office/drawing/2014/main" val="2465398849"/>
                  </a:ext>
                </a:extLst>
              </a:tr>
            </a:tbl>
          </a:graphicData>
        </a:graphic>
      </p:graphicFrame>
      <p:sp>
        <p:nvSpPr>
          <p:cNvPr id="10" name="TextBox 9">
            <a:extLst>
              <a:ext uri="{FF2B5EF4-FFF2-40B4-BE49-F238E27FC236}">
                <a16:creationId xmlns:a16="http://schemas.microsoft.com/office/drawing/2014/main" id="{827D52B9-BA63-666E-B414-5B19866211F2}"/>
              </a:ext>
            </a:extLst>
          </p:cNvPr>
          <p:cNvSpPr txBox="1"/>
          <p:nvPr/>
        </p:nvSpPr>
        <p:spPr>
          <a:xfrm>
            <a:off x="609600" y="1331633"/>
            <a:ext cx="10972800" cy="830997"/>
          </a:xfrm>
          <a:prstGeom prst="rect">
            <a:avLst/>
          </a:prstGeom>
          <a:noFill/>
        </p:spPr>
        <p:txBody>
          <a:bodyPr wrap="square">
            <a:spAutoFit/>
          </a:bodyPr>
          <a:lstStyle/>
          <a:p>
            <a:r>
              <a:rPr lang="en-US" sz="2400" b="1" dirty="0">
                <a:solidFill>
                  <a:srgbClr val="000000"/>
                </a:solidFill>
                <a:ea typeface="+mj-ea"/>
                <a:cs typeface="+mj-cs"/>
              </a:rPr>
              <a:t>Electrify</a:t>
            </a:r>
            <a:r>
              <a:rPr lang="en-US" sz="2400" dirty="0">
                <a:solidFill>
                  <a:srgbClr val="000000"/>
                </a:solidFill>
                <a:ea typeface="+mj-ea"/>
                <a:cs typeface="+mj-cs"/>
              </a:rPr>
              <a:t> equipment currently using fossil fuels. Explore near-term </a:t>
            </a:r>
            <a:r>
              <a:rPr lang="en-US" sz="2400" b="1" dirty="0">
                <a:solidFill>
                  <a:srgbClr val="000000"/>
                </a:solidFill>
                <a:ea typeface="+mj-ea"/>
                <a:cs typeface="+mj-cs"/>
              </a:rPr>
              <a:t>partial </a:t>
            </a:r>
            <a:r>
              <a:rPr lang="en-US" sz="2400" dirty="0">
                <a:solidFill>
                  <a:srgbClr val="000000"/>
                </a:solidFill>
                <a:ea typeface="+mj-ea"/>
                <a:cs typeface="+mj-cs"/>
              </a:rPr>
              <a:t>electrification to improve ROI.</a:t>
            </a:r>
          </a:p>
        </p:txBody>
      </p:sp>
    </p:spTree>
    <p:extLst>
      <p:ext uri="{BB962C8B-B14F-4D97-AF65-F5344CB8AC3E}">
        <p14:creationId xmlns:p14="http://schemas.microsoft.com/office/powerpoint/2010/main" val="98126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DB19F-0FE9-C44C-8CCA-9BD75C409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FB873-8C99-2507-98C5-1339AD51900B}"/>
              </a:ext>
            </a:extLst>
          </p:cNvPr>
          <p:cNvSpPr>
            <a:spLocks noGrp="1"/>
          </p:cNvSpPr>
          <p:nvPr>
            <p:ph type="title"/>
          </p:nvPr>
        </p:nvSpPr>
        <p:spPr>
          <a:xfrm>
            <a:off x="3785937" y="2857500"/>
            <a:ext cx="4106779" cy="1143000"/>
          </a:xfrm>
        </p:spPr>
        <p:txBody>
          <a:bodyPr/>
          <a:lstStyle/>
          <a:p>
            <a:r>
              <a:rPr lang="en-US" sz="3600" b="1" dirty="0">
                <a:solidFill>
                  <a:srgbClr val="000000"/>
                </a:solidFill>
                <a:ea typeface="+mn-ea"/>
                <a:cs typeface="+mn-cs"/>
              </a:rPr>
              <a:t>What should have we talked about today that we missed? </a:t>
            </a:r>
          </a:p>
        </p:txBody>
      </p:sp>
    </p:spTree>
    <p:extLst>
      <p:ext uri="{BB962C8B-B14F-4D97-AF65-F5344CB8AC3E}">
        <p14:creationId xmlns:p14="http://schemas.microsoft.com/office/powerpoint/2010/main" val="982583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C4FE2-D140-33EE-CA29-AB6647975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35410B-EFA7-F854-EA22-5422E76DE840}"/>
              </a:ext>
            </a:extLst>
          </p:cNvPr>
          <p:cNvSpPr>
            <a:spLocks noGrp="1"/>
          </p:cNvSpPr>
          <p:nvPr>
            <p:ph type="title"/>
          </p:nvPr>
        </p:nvSpPr>
        <p:spPr/>
        <p:txBody>
          <a:bodyPr/>
          <a:lstStyle/>
          <a:p>
            <a:r>
              <a:rPr lang="en-US" sz="3600" b="1" dirty="0">
                <a:solidFill>
                  <a:srgbClr val="000000"/>
                </a:solidFill>
                <a:ea typeface="+mn-ea"/>
                <a:cs typeface="+mn-cs"/>
              </a:rPr>
              <a:t>Next Steps</a:t>
            </a:r>
          </a:p>
        </p:txBody>
      </p:sp>
      <p:sp>
        <p:nvSpPr>
          <p:cNvPr id="3" name="Content Placeholder 2">
            <a:extLst>
              <a:ext uri="{FF2B5EF4-FFF2-40B4-BE49-F238E27FC236}">
                <a16:creationId xmlns:a16="http://schemas.microsoft.com/office/drawing/2014/main" id="{55FC7180-5066-6641-8463-C074D36E5B37}"/>
              </a:ext>
            </a:extLst>
          </p:cNvPr>
          <p:cNvSpPr>
            <a:spLocks noGrp="1"/>
          </p:cNvSpPr>
          <p:nvPr>
            <p:ph idx="1"/>
          </p:nvPr>
        </p:nvSpPr>
        <p:spPr>
          <a:xfrm>
            <a:off x="609600" y="1849967"/>
            <a:ext cx="10555705" cy="4220633"/>
          </a:xfrm>
        </p:spPr>
        <p:txBody>
          <a:bodyPr/>
          <a:lstStyle/>
          <a:p>
            <a:pPr marL="342900" indent="-342900">
              <a:buFont typeface="Arial" panose="020B0604020202020204" pitchFamily="34" charset="0"/>
              <a:buChar char="•"/>
            </a:pPr>
            <a:r>
              <a:rPr lang="en-US" b="0" dirty="0">
                <a:solidFill>
                  <a:srgbClr val="101820"/>
                </a:solidFill>
              </a:rPr>
              <a:t>Design team will distribute a post-charrette report by </a:t>
            </a:r>
            <a:r>
              <a:rPr lang="en-US" b="0" dirty="0">
                <a:solidFill>
                  <a:schemeClr val="accent1">
                    <a:lumMod val="60000"/>
                    <a:lumOff val="40000"/>
                  </a:schemeClr>
                </a:solidFill>
              </a:rPr>
              <a:t>[mm/dd]</a:t>
            </a:r>
            <a:r>
              <a:rPr lang="en-US" b="0" dirty="0">
                <a:solidFill>
                  <a:srgbClr val="000000"/>
                </a:solidFill>
              </a:rPr>
              <a:t>.</a:t>
            </a:r>
          </a:p>
          <a:p>
            <a:pPr marL="342900" indent="-342900">
              <a:buFont typeface="Arial" panose="020B0604020202020204" pitchFamily="34" charset="0"/>
              <a:buChar char="•"/>
            </a:pPr>
            <a:r>
              <a:rPr lang="en-US" b="0" dirty="0">
                <a:solidFill>
                  <a:srgbClr val="101820"/>
                </a:solidFill>
              </a:rPr>
              <a:t>Feedback on post-charrette report due on </a:t>
            </a:r>
            <a:r>
              <a:rPr lang="en-US" b="0" dirty="0">
                <a:solidFill>
                  <a:schemeClr val="accent1">
                    <a:lumMod val="60000"/>
                    <a:lumOff val="40000"/>
                  </a:schemeClr>
                </a:solidFill>
              </a:rPr>
              <a:t>[mm/dd]</a:t>
            </a:r>
            <a:r>
              <a:rPr lang="en-US" b="0" dirty="0">
                <a:solidFill>
                  <a:srgbClr val="000000"/>
                </a:solidFill>
              </a:rPr>
              <a:t>.</a:t>
            </a:r>
          </a:p>
          <a:p>
            <a:pPr marL="342900" indent="-342900">
              <a:buFont typeface="Arial" panose="020B0604020202020204" pitchFamily="34" charset="0"/>
              <a:buChar char="•"/>
            </a:pPr>
            <a:r>
              <a:rPr lang="en-US" b="0" dirty="0">
                <a:solidFill>
                  <a:srgbClr val="101820"/>
                </a:solidFill>
              </a:rPr>
              <a:t>Iterate and reach consensus by </a:t>
            </a:r>
            <a:r>
              <a:rPr lang="en-US" b="0" dirty="0">
                <a:solidFill>
                  <a:schemeClr val="accent1">
                    <a:lumMod val="60000"/>
                    <a:lumOff val="40000"/>
                  </a:schemeClr>
                </a:solidFill>
              </a:rPr>
              <a:t>[mm/dd]</a:t>
            </a:r>
            <a:r>
              <a:rPr lang="en-US" b="0" dirty="0">
                <a:solidFill>
                  <a:srgbClr val="000000"/>
                </a:solidFill>
              </a:rPr>
              <a:t>.</a:t>
            </a:r>
          </a:p>
          <a:p>
            <a:pPr marL="342900" indent="-342900">
              <a:buFont typeface="Arial" panose="020B0604020202020204" pitchFamily="34" charset="0"/>
              <a:buChar char="•"/>
            </a:pPr>
            <a:r>
              <a:rPr lang="en-US" b="0" dirty="0">
                <a:solidFill>
                  <a:srgbClr val="101820"/>
                </a:solidFill>
              </a:rPr>
              <a:t>Design team will:</a:t>
            </a:r>
            <a:endParaRPr lang="en-US" sz="2400" dirty="0">
              <a:solidFill>
                <a:srgbClr val="101820"/>
              </a:solidFill>
            </a:endParaRPr>
          </a:p>
          <a:p>
            <a:pPr marL="571500" lvl="1" indent="-342900"/>
            <a:r>
              <a:rPr lang="en-US" sz="2400" dirty="0">
                <a:solidFill>
                  <a:srgbClr val="101820"/>
                </a:solidFill>
                <a:latin typeface="+mj-lt"/>
              </a:rPr>
              <a:t>Incorporate feedback to refine the retrofit scope.</a:t>
            </a:r>
          </a:p>
          <a:p>
            <a:pPr marL="571500" lvl="1" indent="-342900"/>
            <a:r>
              <a:rPr lang="en-US" sz="2400" dirty="0">
                <a:solidFill>
                  <a:srgbClr val="101820"/>
                </a:solidFill>
                <a:latin typeface="+mj-lt"/>
              </a:rPr>
              <a:t>Complete energy and financial analysis and leverage results to refine retrofit scope to meet project goals.</a:t>
            </a:r>
          </a:p>
          <a:p>
            <a:pPr marL="342900" indent="-342900">
              <a:buFont typeface="Arial" panose="020B0604020202020204" pitchFamily="34" charset="0"/>
              <a:buChar char="•"/>
            </a:pPr>
            <a:r>
              <a:rPr lang="en-US" b="0" dirty="0">
                <a:solidFill>
                  <a:srgbClr val="101820"/>
                </a:solidFill>
              </a:rPr>
              <a:t>Second charrette to review design recommendations with GHG emissions and NPV calculations. Date </a:t>
            </a:r>
            <a:r>
              <a:rPr lang="en-US" b="0" dirty="0">
                <a:solidFill>
                  <a:schemeClr val="accent1">
                    <a:lumMod val="60000"/>
                    <a:lumOff val="40000"/>
                  </a:schemeClr>
                </a:solidFill>
              </a:rPr>
              <a:t>[TBD]</a:t>
            </a:r>
            <a:r>
              <a:rPr lang="en-US" b="0" dirty="0">
                <a:solidFill>
                  <a:srgbClr val="101820"/>
                </a:solidFill>
              </a:rPr>
              <a:t>, but to occur before </a:t>
            </a:r>
            <a:r>
              <a:rPr lang="en-US" b="0" dirty="0">
                <a:solidFill>
                  <a:schemeClr val="accent1">
                    <a:lumMod val="60000"/>
                    <a:lumOff val="40000"/>
                  </a:schemeClr>
                </a:solidFill>
              </a:rPr>
              <a:t>[mm/dd]</a:t>
            </a:r>
            <a:r>
              <a:rPr lang="en-US" b="0" dirty="0">
                <a:solidFill>
                  <a:srgbClr val="101820"/>
                </a:solidFill>
              </a:rPr>
              <a:t>.</a:t>
            </a:r>
          </a:p>
          <a:p>
            <a:pPr marL="342900" indent="-342900">
              <a:buFont typeface="Arial" panose="020B0604020202020204" pitchFamily="34" charset="0"/>
              <a:buChar char="•"/>
            </a:pPr>
            <a:endParaRPr lang="en-US" sz="2000" b="0" dirty="0">
              <a:solidFill>
                <a:schemeClr val="tx1"/>
              </a:solidFill>
            </a:endParaRPr>
          </a:p>
        </p:txBody>
      </p:sp>
    </p:spTree>
    <p:extLst>
      <p:ext uri="{BB962C8B-B14F-4D97-AF65-F5344CB8AC3E}">
        <p14:creationId xmlns:p14="http://schemas.microsoft.com/office/powerpoint/2010/main" val="3395575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E0E67ADF-CD4F-C910-0C09-246C18D23734}"/>
            </a:ext>
          </a:extLst>
        </p:cNvPr>
        <p:cNvGrpSpPr/>
        <p:nvPr/>
      </p:nvGrpSpPr>
      <p:grpSpPr>
        <a:xfrm>
          <a:off x="0" y="0"/>
          <a:ext cx="0" cy="0"/>
          <a:chOff x="0" y="0"/>
          <a:chExt cx="0" cy="0"/>
        </a:xfrm>
      </p:grpSpPr>
      <p:sp>
        <p:nvSpPr>
          <p:cNvPr id="60" name="Google Shape;60;ge825fce3ca_1_6">
            <a:extLst>
              <a:ext uri="{FF2B5EF4-FFF2-40B4-BE49-F238E27FC236}">
                <a16:creationId xmlns:a16="http://schemas.microsoft.com/office/drawing/2014/main" id="{A12699B1-2515-7BB0-7992-8B1C6A14DC4C}"/>
              </a:ext>
            </a:extLst>
          </p:cNvPr>
          <p:cNvSpPr txBox="1">
            <a:spLocks noGrp="1"/>
          </p:cNvSpPr>
          <p:nvPr>
            <p:ph type="body" idx="1"/>
          </p:nvPr>
        </p:nvSpPr>
        <p:spPr>
          <a:xfrm>
            <a:off x="562708" y="563672"/>
            <a:ext cx="10972800" cy="765142"/>
          </a:xfrm>
          <a:prstGeom prst="rect">
            <a:avLst/>
          </a:prstGeom>
          <a:noFill/>
          <a:ln>
            <a:noFill/>
          </a:ln>
        </p:spPr>
        <p:txBody>
          <a:bodyPr spcFirstLastPara="1" wrap="square" lIns="91425" tIns="45700" rIns="91425" bIns="45700" anchor="t" anchorCtr="0">
            <a:noAutofit/>
          </a:bodyPr>
          <a:lstStyle/>
          <a:p>
            <a:pPr marL="114300" indent="0">
              <a:spcBef>
                <a:spcPts val="600"/>
              </a:spcBef>
              <a:spcAft>
                <a:spcPts val="600"/>
              </a:spcAft>
              <a:buNone/>
            </a:pPr>
            <a:r>
              <a:rPr lang="en-US" sz="3600" b="1" dirty="0">
                <a:solidFill>
                  <a:srgbClr val="000000"/>
                </a:solidFill>
              </a:rPr>
              <a:t>Agenda</a:t>
            </a:r>
          </a:p>
        </p:txBody>
      </p:sp>
      <p:sp>
        <p:nvSpPr>
          <p:cNvPr id="2" name="TextBox 1">
            <a:extLst>
              <a:ext uri="{FF2B5EF4-FFF2-40B4-BE49-F238E27FC236}">
                <a16:creationId xmlns:a16="http://schemas.microsoft.com/office/drawing/2014/main" id="{F85989E1-792A-20CA-F001-4731829E77BF}"/>
              </a:ext>
            </a:extLst>
          </p:cNvPr>
          <p:cNvSpPr txBox="1"/>
          <p:nvPr/>
        </p:nvSpPr>
        <p:spPr>
          <a:xfrm>
            <a:off x="562708" y="1456824"/>
            <a:ext cx="11075110" cy="6663363"/>
          </a:xfrm>
          <a:prstGeom prst="rect">
            <a:avLst/>
          </a:prstGeom>
          <a:noFill/>
        </p:spPr>
        <p:txBody>
          <a:bodyPr wrap="square" rtlCol="0">
            <a:spAutoFit/>
          </a:bodyPr>
          <a:lstStyle/>
          <a:p>
            <a:pPr marL="457200" marR="0" lvl="0" indent="-342900" algn="l" defTabSz="914400" rtl="0" eaLnBrk="1" fontAlgn="auto" latinLnBrk="0" hangingPunct="1">
              <a:lnSpc>
                <a:spcPct val="100000"/>
              </a:lnSpc>
              <a:spcBef>
                <a:spcPts val="600"/>
              </a:spcBef>
              <a:spcAft>
                <a:spcPts val="600"/>
              </a:spcAft>
              <a:buClr>
                <a:srgbClr val="10182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101820"/>
                </a:solidFill>
                <a:effectLst/>
                <a:uLnTx/>
                <a:uFillTx/>
                <a:latin typeface="+mj-lt"/>
                <a:ea typeface="+mn-ea"/>
                <a:cs typeface="+mn-cs"/>
              </a:rPr>
              <a:t>Introductions and overview</a:t>
            </a:r>
          </a:p>
          <a:p>
            <a:pPr marL="457200" marR="0" lvl="0" indent="-342900" algn="l" defTabSz="914400" rtl="0" eaLnBrk="1" fontAlgn="auto" latinLnBrk="0" hangingPunct="1">
              <a:lnSpc>
                <a:spcPct val="100000"/>
              </a:lnSpc>
              <a:spcBef>
                <a:spcPts val="600"/>
              </a:spcBef>
              <a:spcAft>
                <a:spcPts val="600"/>
              </a:spcAft>
              <a:buClr>
                <a:srgbClr val="101820"/>
              </a:buClr>
              <a:buSzPct val="100000"/>
              <a:buFont typeface="Arial" panose="020B0604020202020204" pitchFamily="34" charset="0"/>
              <a:buChar char="•"/>
              <a:tabLst/>
              <a:defRPr/>
            </a:pPr>
            <a:r>
              <a:rPr lang="en-US" sz="2400" dirty="0">
                <a:solidFill>
                  <a:srgbClr val="101820"/>
                </a:solidFill>
                <a:latin typeface="+mj-lt"/>
              </a:rPr>
              <a:t>Clarifying Q&amp;A on the charrette process and RED approach</a:t>
            </a:r>
            <a:endParaRPr kumimoji="0" lang="en-US" sz="2400" b="0" i="0" u="none" strike="noStrike" kern="1200" cap="none" spc="0" normalizeH="0" baseline="0" noProof="0" dirty="0">
              <a:ln>
                <a:noFill/>
              </a:ln>
              <a:solidFill>
                <a:srgbClr val="101820"/>
              </a:solidFill>
              <a:effectLst/>
              <a:uLnTx/>
              <a:uFillTx/>
              <a:latin typeface="+mj-lt"/>
              <a:ea typeface="+mn-ea"/>
              <a:cs typeface="+mn-cs"/>
            </a:endParaRPr>
          </a:p>
          <a:p>
            <a:pPr marL="457200" marR="0" lvl="0" indent="-342900" algn="l" defTabSz="914400" rtl="0" eaLnBrk="1" fontAlgn="auto" latinLnBrk="0" hangingPunct="1">
              <a:lnSpc>
                <a:spcPct val="100000"/>
              </a:lnSpc>
              <a:spcBef>
                <a:spcPts val="600"/>
              </a:spcBef>
              <a:spcAft>
                <a:spcPts val="600"/>
              </a:spcAft>
              <a:buClr>
                <a:srgbClr val="10182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101820"/>
                </a:solidFill>
                <a:effectLst/>
                <a:uLnTx/>
                <a:uFillTx/>
                <a:latin typeface="+mj-lt"/>
                <a:ea typeface="+mn-ea"/>
                <a:cs typeface="+mn-cs"/>
              </a:rPr>
              <a:t>Holistic Building goals - review and feedback</a:t>
            </a:r>
          </a:p>
          <a:p>
            <a:pPr marL="457200" marR="0" lvl="0" indent="-342900" algn="l" defTabSz="914400" rtl="0" eaLnBrk="1" fontAlgn="auto" latinLnBrk="0" hangingPunct="1">
              <a:lnSpc>
                <a:spcPct val="100000"/>
              </a:lnSpc>
              <a:spcBef>
                <a:spcPts val="600"/>
              </a:spcBef>
              <a:spcAft>
                <a:spcPts val="600"/>
              </a:spcAft>
              <a:buClr>
                <a:srgbClr val="101820"/>
              </a:buClr>
              <a:buSzPct val="100000"/>
              <a:buFont typeface="Arial" panose="020B0604020202020204" pitchFamily="34" charset="0"/>
              <a:buChar char="•"/>
              <a:tabLst/>
              <a:defRPr/>
            </a:pPr>
            <a:r>
              <a:rPr lang="en-US" sz="2400" dirty="0">
                <a:solidFill>
                  <a:srgbClr val="101820"/>
                </a:solidFill>
                <a:latin typeface="+mj-lt"/>
              </a:rPr>
              <a:t>“Trigger events” – review and feedback</a:t>
            </a:r>
          </a:p>
          <a:p>
            <a:pPr marL="457200" marR="0" lvl="0" indent="-342900" algn="l" defTabSz="914400" rtl="0" eaLnBrk="1" fontAlgn="auto" latinLnBrk="0" hangingPunct="1">
              <a:lnSpc>
                <a:spcPct val="100000"/>
              </a:lnSpc>
              <a:spcBef>
                <a:spcPts val="600"/>
              </a:spcBef>
              <a:spcAft>
                <a:spcPts val="600"/>
              </a:spcAft>
              <a:buClr>
                <a:srgbClr val="101820"/>
              </a:buClr>
              <a:buSzPct val="100000"/>
              <a:buFont typeface="Arial" panose="020B0604020202020204" pitchFamily="34" charset="0"/>
              <a:buChar char="•"/>
              <a:tabLst/>
              <a:defRPr/>
            </a:pPr>
            <a:r>
              <a:rPr lang="en-US" sz="2400" dirty="0">
                <a:solidFill>
                  <a:srgbClr val="101820"/>
                </a:solidFill>
                <a:latin typeface="+mj-lt"/>
              </a:rPr>
              <a:t>Preliminary Retrofit Plan and Project Priority List – overview</a:t>
            </a:r>
          </a:p>
          <a:p>
            <a:pPr marL="914400" lvl="1" indent="-342900">
              <a:spcBef>
                <a:spcPts val="600"/>
              </a:spcBef>
              <a:spcAft>
                <a:spcPts val="600"/>
              </a:spcAft>
              <a:buClr>
                <a:srgbClr val="101820"/>
              </a:buClr>
              <a:buSzPct val="100000"/>
              <a:buFont typeface="Arial" panose="020B0604020202020204" pitchFamily="34" charset="0"/>
              <a:buChar char="•"/>
              <a:defRPr/>
            </a:pPr>
            <a:r>
              <a:rPr lang="en-US" sz="2400" dirty="0">
                <a:solidFill>
                  <a:srgbClr val="101820"/>
                </a:solidFill>
                <a:latin typeface="+mj-lt"/>
              </a:rPr>
              <a:t>Reduce - feedback</a:t>
            </a:r>
          </a:p>
          <a:p>
            <a:pPr marL="914400" lvl="1" indent="-342900">
              <a:spcBef>
                <a:spcPts val="600"/>
              </a:spcBef>
              <a:spcAft>
                <a:spcPts val="600"/>
              </a:spcAft>
              <a:buClr>
                <a:srgbClr val="101820"/>
              </a:buClr>
              <a:buSzPct val="100000"/>
              <a:buFont typeface="Arial" panose="020B0604020202020204" pitchFamily="34" charset="0"/>
              <a:buChar char="•"/>
              <a:defRPr/>
            </a:pPr>
            <a:r>
              <a:rPr lang="en-US" sz="2400" dirty="0">
                <a:solidFill>
                  <a:srgbClr val="101820"/>
                </a:solidFill>
                <a:latin typeface="+mj-lt"/>
              </a:rPr>
              <a:t>Reconfigure - feedback</a:t>
            </a:r>
          </a:p>
          <a:p>
            <a:pPr marL="914400" lvl="1" indent="-342900">
              <a:spcBef>
                <a:spcPts val="600"/>
              </a:spcBef>
              <a:spcAft>
                <a:spcPts val="600"/>
              </a:spcAft>
              <a:buClr>
                <a:srgbClr val="101820"/>
              </a:buClr>
              <a:buSzPct val="100000"/>
              <a:buFont typeface="Arial" panose="020B0604020202020204" pitchFamily="34" charset="0"/>
              <a:buChar char="•"/>
              <a:defRPr/>
            </a:pPr>
            <a:r>
              <a:rPr lang="en-US" sz="2400" dirty="0">
                <a:solidFill>
                  <a:srgbClr val="101820"/>
                </a:solidFill>
                <a:latin typeface="+mj-lt"/>
              </a:rPr>
              <a:t>Recover - feedback</a:t>
            </a:r>
          </a:p>
          <a:p>
            <a:pPr marL="914400" lvl="1" indent="-342900">
              <a:spcBef>
                <a:spcPts val="600"/>
              </a:spcBef>
              <a:spcAft>
                <a:spcPts val="600"/>
              </a:spcAft>
              <a:buClr>
                <a:srgbClr val="101820"/>
              </a:buClr>
              <a:buSzPct val="100000"/>
              <a:buFont typeface="Arial" panose="020B0604020202020204" pitchFamily="34" charset="0"/>
              <a:buChar char="•"/>
              <a:defRPr/>
            </a:pPr>
            <a:r>
              <a:rPr lang="en-US" sz="2400" dirty="0">
                <a:solidFill>
                  <a:srgbClr val="101820"/>
                </a:solidFill>
                <a:latin typeface="+mj-lt"/>
              </a:rPr>
              <a:t>Replace - feedback</a:t>
            </a:r>
          </a:p>
          <a:p>
            <a:pPr marL="457200" indent="-342900">
              <a:spcBef>
                <a:spcPts val="600"/>
              </a:spcBef>
              <a:spcAft>
                <a:spcPts val="600"/>
              </a:spcAft>
              <a:buClr>
                <a:srgbClr val="101820"/>
              </a:buClr>
              <a:buSzPct val="100000"/>
              <a:buFont typeface="Arial" panose="020B0604020202020204" pitchFamily="34" charset="0"/>
              <a:buChar char="•"/>
              <a:defRPr/>
            </a:pPr>
            <a:r>
              <a:rPr lang="en-US" sz="2400" dirty="0">
                <a:solidFill>
                  <a:srgbClr val="101820"/>
                </a:solidFill>
                <a:latin typeface="+mj-lt"/>
              </a:rPr>
              <a:t>Key </a:t>
            </a:r>
            <a:r>
              <a:rPr lang="en-US" sz="2400">
                <a:solidFill>
                  <a:srgbClr val="101820"/>
                </a:solidFill>
                <a:latin typeface="+mj-lt"/>
              </a:rPr>
              <a:t>Takeaways and Next </a:t>
            </a:r>
            <a:r>
              <a:rPr lang="en-US" sz="2400" dirty="0">
                <a:solidFill>
                  <a:srgbClr val="101820"/>
                </a:solidFill>
                <a:latin typeface="+mj-lt"/>
              </a:rPr>
              <a:t>steps</a:t>
            </a:r>
          </a:p>
          <a:p>
            <a:pPr marL="457200" indent="-342900">
              <a:spcBef>
                <a:spcPts val="600"/>
              </a:spcBef>
              <a:spcAft>
                <a:spcPts val="600"/>
              </a:spcAft>
              <a:buClr>
                <a:srgbClr val="101820"/>
              </a:buClr>
              <a:buSzPct val="100000"/>
              <a:buFont typeface="Arial" panose="020B0604020202020204" pitchFamily="34" charset="0"/>
              <a:buChar char="•"/>
              <a:defRPr/>
            </a:pPr>
            <a:endParaRPr lang="en-US" sz="2400" dirty="0">
              <a:solidFill>
                <a:srgbClr val="101820"/>
              </a:solidFill>
              <a:latin typeface="+mj-lt"/>
            </a:endParaRPr>
          </a:p>
          <a:p>
            <a:pPr marL="457200" marR="0" lvl="0" indent="-342900" algn="l" defTabSz="914400" rtl="0" eaLnBrk="1" fontAlgn="auto" latinLnBrk="0" hangingPunct="1">
              <a:lnSpc>
                <a:spcPct val="100000"/>
              </a:lnSpc>
              <a:spcBef>
                <a:spcPts val="600"/>
              </a:spcBef>
              <a:spcAft>
                <a:spcPts val="600"/>
              </a:spcAft>
              <a:buClr>
                <a:srgbClr val="101820"/>
              </a:buClr>
              <a:buSzPct val="100000"/>
              <a:buFont typeface="Arial" panose="020B0604020202020204" pitchFamily="34" charset="0"/>
              <a:buChar char="•"/>
              <a:tabLst/>
              <a:defRPr/>
            </a:pPr>
            <a:endParaRPr lang="en-US" sz="2400" dirty="0">
              <a:solidFill>
                <a:srgbClr val="101820"/>
              </a:solidFill>
              <a:latin typeface="+mj-lt"/>
            </a:endParaRPr>
          </a:p>
          <a:p>
            <a:endParaRPr lang="en-US" sz="2400" dirty="0">
              <a:latin typeface="+mj-lt"/>
            </a:endParaRPr>
          </a:p>
        </p:txBody>
      </p:sp>
    </p:spTree>
    <p:extLst>
      <p:ext uri="{BB962C8B-B14F-4D97-AF65-F5344CB8AC3E}">
        <p14:creationId xmlns:p14="http://schemas.microsoft.com/office/powerpoint/2010/main" val="415416029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A52166A-9AE5-BC75-F428-84556715B697}"/>
            </a:ext>
          </a:extLst>
        </p:cNvPr>
        <p:cNvGrpSpPr/>
        <p:nvPr/>
      </p:nvGrpSpPr>
      <p:grpSpPr>
        <a:xfrm>
          <a:off x="0" y="0"/>
          <a:ext cx="0" cy="0"/>
          <a:chOff x="0" y="0"/>
          <a:chExt cx="0" cy="0"/>
        </a:xfrm>
      </p:grpSpPr>
      <p:sp>
        <p:nvSpPr>
          <p:cNvPr id="60" name="Google Shape;60;ge825fce3ca_1_6">
            <a:extLst>
              <a:ext uri="{FF2B5EF4-FFF2-40B4-BE49-F238E27FC236}">
                <a16:creationId xmlns:a16="http://schemas.microsoft.com/office/drawing/2014/main" id="{FE5DD71C-BE6D-DB68-DFF7-F6058AEE9F98}"/>
              </a:ext>
            </a:extLst>
          </p:cNvPr>
          <p:cNvSpPr txBox="1">
            <a:spLocks noGrp="1"/>
          </p:cNvSpPr>
          <p:nvPr>
            <p:ph type="body" idx="1"/>
          </p:nvPr>
        </p:nvSpPr>
        <p:spPr>
          <a:xfrm>
            <a:off x="562708" y="563671"/>
            <a:ext cx="10972800" cy="5728053"/>
          </a:xfrm>
          <a:prstGeom prst="rect">
            <a:avLst/>
          </a:prstGeom>
          <a:noFill/>
          <a:ln>
            <a:noFill/>
          </a:ln>
        </p:spPr>
        <p:txBody>
          <a:bodyPr spcFirstLastPara="1" wrap="square" lIns="91425" tIns="45700" rIns="91425" bIns="45700" anchor="t" anchorCtr="0">
            <a:noAutofit/>
          </a:bodyPr>
          <a:lstStyle/>
          <a:p>
            <a:pPr marL="114300" indent="0">
              <a:spcBef>
                <a:spcPts val="600"/>
              </a:spcBef>
              <a:spcAft>
                <a:spcPts val="600"/>
              </a:spcAft>
              <a:buNone/>
            </a:pPr>
            <a:r>
              <a:rPr lang="en-US" sz="3600" b="1" dirty="0">
                <a:solidFill>
                  <a:srgbClr val="000000"/>
                </a:solidFill>
              </a:rPr>
              <a:t>Ground Rules</a:t>
            </a:r>
          </a:p>
          <a:p>
            <a:pPr marL="114300" lvl="0" indent="0" algn="l" rtl="0">
              <a:lnSpc>
                <a:spcPct val="100000"/>
              </a:lnSpc>
              <a:spcBef>
                <a:spcPts val="600"/>
              </a:spcBef>
              <a:spcAft>
                <a:spcPts val="600"/>
              </a:spcAft>
              <a:buSzPts val="1800"/>
              <a:buNone/>
            </a:pPr>
            <a:endParaRPr lang="en-US" sz="3600" b="1" dirty="0">
              <a:solidFill>
                <a:schemeClr val="accent1"/>
              </a:solidFill>
            </a:endParaRPr>
          </a:p>
          <a:p>
            <a:pPr marL="457200" lvl="0" indent="-342900" algn="l" rtl="0">
              <a:lnSpc>
                <a:spcPct val="100000"/>
              </a:lnSpc>
              <a:spcBef>
                <a:spcPts val="600"/>
              </a:spcBef>
              <a:spcAft>
                <a:spcPts val="600"/>
              </a:spcAft>
              <a:buSzPts val="1800"/>
              <a:buChar char="•"/>
            </a:pPr>
            <a:endParaRPr lang="en-US" sz="2800" dirty="0"/>
          </a:p>
        </p:txBody>
      </p:sp>
      <p:graphicFrame>
        <p:nvGraphicFramePr>
          <p:cNvPr id="2" name="Table 1">
            <a:extLst>
              <a:ext uri="{FF2B5EF4-FFF2-40B4-BE49-F238E27FC236}">
                <a16:creationId xmlns:a16="http://schemas.microsoft.com/office/drawing/2014/main" id="{7F41AA8A-B364-DEE9-35CE-E7079AF722D5}"/>
              </a:ext>
            </a:extLst>
          </p:cNvPr>
          <p:cNvGraphicFramePr>
            <a:graphicFrameLocks noGrp="1"/>
          </p:cNvGraphicFramePr>
          <p:nvPr>
            <p:extLst>
              <p:ext uri="{D42A27DB-BD31-4B8C-83A1-F6EECF244321}">
                <p14:modId xmlns:p14="http://schemas.microsoft.com/office/powerpoint/2010/main" val="3438453432"/>
              </p:ext>
            </p:extLst>
          </p:nvPr>
        </p:nvGraphicFramePr>
        <p:xfrm>
          <a:off x="656492" y="1661522"/>
          <a:ext cx="10626551" cy="4222496"/>
        </p:xfrm>
        <a:graphic>
          <a:graphicData uri="http://schemas.openxmlformats.org/drawingml/2006/table">
            <a:tbl>
              <a:tblPr firstCol="1" bandRow="1">
                <a:tableStyleId>{5C22544A-7EE6-4342-B048-85BDC9FD1C3A}</a:tableStyleId>
              </a:tblPr>
              <a:tblGrid>
                <a:gridCol w="1937784">
                  <a:extLst>
                    <a:ext uri="{9D8B030D-6E8A-4147-A177-3AD203B41FA5}">
                      <a16:colId xmlns:a16="http://schemas.microsoft.com/office/drawing/2014/main" val="90081626"/>
                    </a:ext>
                  </a:extLst>
                </a:gridCol>
                <a:gridCol w="8688767">
                  <a:extLst>
                    <a:ext uri="{9D8B030D-6E8A-4147-A177-3AD203B41FA5}">
                      <a16:colId xmlns:a16="http://schemas.microsoft.com/office/drawing/2014/main" val="112272679"/>
                    </a:ext>
                  </a:extLst>
                </a:gridCol>
              </a:tblGrid>
              <a:tr h="426502">
                <a:tc>
                  <a:txBody>
                    <a:bodyPr/>
                    <a:lstStyle/>
                    <a:p>
                      <a:pPr marL="0" marR="0">
                        <a:lnSpc>
                          <a:spcPct val="107000"/>
                        </a:lnSpc>
                        <a:spcAft>
                          <a:spcPts val="800"/>
                        </a:spcAft>
                        <a:buNone/>
                      </a:pPr>
                      <a:r>
                        <a:rPr lang="en-US" sz="2000" dirty="0">
                          <a:effectLst/>
                          <a:latin typeface="+mj-lt"/>
                        </a:rPr>
                        <a:t>Be present</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Aft>
                          <a:spcPts val="600"/>
                        </a:spcAft>
                        <a:buFont typeface="Symbol" panose="05050102010706020507" pitchFamily="18" charset="2"/>
                        <a:buChar char=""/>
                      </a:pPr>
                      <a:r>
                        <a:rPr lang="en-US" sz="2000" dirty="0">
                          <a:effectLst/>
                          <a:latin typeface="+mj-lt"/>
                        </a:rPr>
                        <a:t>Engage in the session and with peers.</a:t>
                      </a:r>
                    </a:p>
                    <a:p>
                      <a:pPr marL="342900" marR="0" lvl="0" indent="-342900">
                        <a:lnSpc>
                          <a:spcPct val="107000"/>
                        </a:lnSpc>
                        <a:spcAft>
                          <a:spcPts val="600"/>
                        </a:spcAft>
                        <a:buFont typeface="Symbol" panose="05050102010706020507" pitchFamily="18" charset="2"/>
                        <a:buChar char=""/>
                      </a:pPr>
                      <a:r>
                        <a:rPr lang="en-US" sz="2000" dirty="0">
                          <a:effectLst/>
                          <a:latin typeface="+mj-lt"/>
                        </a:rPr>
                        <a:t>If you must take a call, please step out.</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4904747"/>
                  </a:ext>
                </a:extLst>
              </a:tr>
              <a:tr h="864032">
                <a:tc>
                  <a:txBody>
                    <a:bodyPr/>
                    <a:lstStyle/>
                    <a:p>
                      <a:pPr marL="0" marR="0">
                        <a:lnSpc>
                          <a:spcPct val="107000"/>
                        </a:lnSpc>
                        <a:spcAft>
                          <a:spcPts val="800"/>
                        </a:spcAft>
                        <a:buNone/>
                      </a:pPr>
                      <a:r>
                        <a:rPr lang="en-US" sz="2000">
                          <a:effectLst/>
                          <a:latin typeface="+mj-lt"/>
                        </a:rPr>
                        <a:t>Challenge assumptions</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Aft>
                          <a:spcPts val="600"/>
                        </a:spcAft>
                        <a:buFont typeface="Symbol" panose="05050102010706020507" pitchFamily="18" charset="2"/>
                        <a:buChar char=""/>
                      </a:pPr>
                      <a:r>
                        <a:rPr lang="en-US" sz="2000" dirty="0">
                          <a:effectLst/>
                          <a:latin typeface="+mj-lt"/>
                        </a:rPr>
                        <a:t>Ask, don’t assume.</a:t>
                      </a:r>
                    </a:p>
                    <a:p>
                      <a:pPr marL="342900" marR="0" lvl="0" indent="-342900">
                        <a:lnSpc>
                          <a:spcPct val="107000"/>
                        </a:lnSpc>
                        <a:spcAft>
                          <a:spcPts val="600"/>
                        </a:spcAft>
                        <a:buFont typeface="Symbol" panose="05050102010706020507" pitchFamily="18" charset="2"/>
                        <a:buChar char=""/>
                      </a:pPr>
                      <a:r>
                        <a:rPr lang="en-US" sz="2000" dirty="0">
                          <a:effectLst/>
                          <a:latin typeface="+mj-lt"/>
                        </a:rPr>
                        <a:t>Instead of basing decisions on what we think we know, ask questions to get more clarity and depth.</a:t>
                      </a:r>
                    </a:p>
                    <a:p>
                      <a:pPr marL="342900" marR="0" lvl="0" indent="-342900">
                        <a:lnSpc>
                          <a:spcPct val="107000"/>
                        </a:lnSpc>
                        <a:spcAft>
                          <a:spcPts val="600"/>
                        </a:spcAft>
                        <a:buFont typeface="Symbol" panose="05050102010706020507" pitchFamily="18" charset="2"/>
                        <a:buChar char=""/>
                      </a:pPr>
                      <a:r>
                        <a:rPr lang="en-US" sz="2000" dirty="0">
                          <a:effectLst/>
                          <a:latin typeface="+mj-lt"/>
                        </a:rPr>
                        <a:t>Consider this a safe space for thinking creatively and openly.</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9376241"/>
                  </a:ext>
                </a:extLst>
              </a:tr>
              <a:tr h="864032">
                <a:tc>
                  <a:txBody>
                    <a:bodyPr/>
                    <a:lstStyle/>
                    <a:p>
                      <a:pPr marL="0" marR="0">
                        <a:lnSpc>
                          <a:spcPct val="107000"/>
                        </a:lnSpc>
                        <a:spcAft>
                          <a:spcPts val="800"/>
                        </a:spcAft>
                        <a:buNone/>
                      </a:pPr>
                      <a:r>
                        <a:rPr lang="en-US" sz="2000">
                          <a:effectLst/>
                          <a:latin typeface="+mj-lt"/>
                        </a:rPr>
                        <a:t>Share time</a:t>
                      </a:r>
                      <a:endParaRPr lang="en-US" sz="20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Aft>
                          <a:spcPts val="600"/>
                        </a:spcAft>
                        <a:buFont typeface="Symbol" panose="05050102010706020507" pitchFamily="18" charset="2"/>
                        <a:buChar char=""/>
                      </a:pPr>
                      <a:r>
                        <a:rPr lang="en-US" sz="2000" dirty="0">
                          <a:effectLst/>
                          <a:latin typeface="+mj-lt"/>
                        </a:rPr>
                        <a:t>Be mindful of how frequently and long you speak.</a:t>
                      </a:r>
                    </a:p>
                    <a:p>
                      <a:pPr marL="342900" marR="0" lvl="0" indent="-342900">
                        <a:lnSpc>
                          <a:spcPct val="107000"/>
                        </a:lnSpc>
                        <a:spcAft>
                          <a:spcPts val="600"/>
                        </a:spcAft>
                        <a:buFont typeface="Symbol" panose="05050102010706020507" pitchFamily="18" charset="2"/>
                        <a:buChar char=""/>
                      </a:pPr>
                      <a:r>
                        <a:rPr lang="en-US" sz="2000" dirty="0">
                          <a:effectLst/>
                          <a:latin typeface="+mj-lt"/>
                        </a:rPr>
                        <a:t>If you tend to default to contributing, step back and listen to others.</a:t>
                      </a:r>
                    </a:p>
                    <a:p>
                      <a:pPr marL="342900" marR="0" lvl="0" indent="-342900">
                        <a:lnSpc>
                          <a:spcPct val="107000"/>
                        </a:lnSpc>
                        <a:spcAft>
                          <a:spcPts val="600"/>
                        </a:spcAft>
                        <a:buFont typeface="Symbol" panose="05050102010706020507" pitchFamily="18" charset="2"/>
                        <a:buChar char=""/>
                      </a:pPr>
                      <a:r>
                        <a:rPr lang="en-US" sz="2000" dirty="0">
                          <a:effectLst/>
                          <a:latin typeface="+mj-lt"/>
                        </a:rPr>
                        <a:t>If you tend to default to listening, step up and seek opportunities to contribute.</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675421"/>
                  </a:ext>
                </a:extLst>
              </a:tr>
              <a:tr h="605305">
                <a:tc>
                  <a:txBody>
                    <a:bodyPr/>
                    <a:lstStyle/>
                    <a:p>
                      <a:pPr marL="0" marR="0">
                        <a:lnSpc>
                          <a:spcPct val="107000"/>
                        </a:lnSpc>
                        <a:spcAft>
                          <a:spcPts val="0"/>
                        </a:spcAft>
                        <a:buNone/>
                      </a:pPr>
                      <a:r>
                        <a:rPr lang="en-US" sz="2000" dirty="0">
                          <a:effectLst/>
                          <a:latin typeface="+mj-lt"/>
                        </a:rPr>
                        <a:t>Respect confidentiality</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Aft>
                          <a:spcPts val="600"/>
                        </a:spcAft>
                        <a:buFont typeface="Symbol" panose="05050102010706020507" pitchFamily="18" charset="2"/>
                        <a:buChar char=""/>
                      </a:pPr>
                      <a:r>
                        <a:rPr lang="en-US" sz="2000" dirty="0">
                          <a:effectLst/>
                          <a:latin typeface="+mj-lt"/>
                        </a:rPr>
                        <a:t>It is okay to share what was said and who was there, but not who said what without permission.</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58461"/>
                  </a:ext>
                </a:extLst>
              </a:tr>
            </a:tbl>
          </a:graphicData>
        </a:graphic>
      </p:graphicFrame>
    </p:spTree>
    <p:extLst>
      <p:ext uri="{BB962C8B-B14F-4D97-AF65-F5344CB8AC3E}">
        <p14:creationId xmlns:p14="http://schemas.microsoft.com/office/powerpoint/2010/main" val="367005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B0B859E0-5732-527F-CCA1-B64E5C0EAEF9}"/>
            </a:ext>
          </a:extLst>
        </p:cNvPr>
        <p:cNvGrpSpPr/>
        <p:nvPr/>
      </p:nvGrpSpPr>
      <p:grpSpPr>
        <a:xfrm>
          <a:off x="0" y="0"/>
          <a:ext cx="0" cy="0"/>
          <a:chOff x="0" y="0"/>
          <a:chExt cx="0" cy="0"/>
        </a:xfrm>
      </p:grpSpPr>
      <p:sp>
        <p:nvSpPr>
          <p:cNvPr id="60" name="Google Shape;60;ge825fce3ca_1_6">
            <a:extLst>
              <a:ext uri="{FF2B5EF4-FFF2-40B4-BE49-F238E27FC236}">
                <a16:creationId xmlns:a16="http://schemas.microsoft.com/office/drawing/2014/main" id="{3AD908D0-F419-CA15-1195-3CD22F1EC14B}"/>
              </a:ext>
            </a:extLst>
          </p:cNvPr>
          <p:cNvSpPr txBox="1">
            <a:spLocks noGrp="1"/>
          </p:cNvSpPr>
          <p:nvPr>
            <p:ph type="body" idx="1"/>
          </p:nvPr>
        </p:nvSpPr>
        <p:spPr>
          <a:xfrm>
            <a:off x="562708" y="563672"/>
            <a:ext cx="10972800" cy="765142"/>
          </a:xfrm>
          <a:prstGeom prst="rect">
            <a:avLst/>
          </a:prstGeom>
          <a:noFill/>
          <a:ln>
            <a:noFill/>
          </a:ln>
        </p:spPr>
        <p:txBody>
          <a:bodyPr spcFirstLastPara="1" wrap="square" lIns="91425" tIns="45700" rIns="91425" bIns="45700" anchor="t" anchorCtr="0">
            <a:noAutofit/>
          </a:bodyPr>
          <a:lstStyle/>
          <a:p>
            <a:pPr marL="114300" indent="0">
              <a:spcBef>
                <a:spcPts val="600"/>
              </a:spcBef>
              <a:spcAft>
                <a:spcPts val="600"/>
              </a:spcAft>
              <a:buNone/>
            </a:pPr>
            <a:r>
              <a:rPr lang="en-US" sz="3600" b="1" dirty="0">
                <a:solidFill>
                  <a:srgbClr val="000000"/>
                </a:solidFill>
              </a:rPr>
              <a:t>Charrette Intent</a:t>
            </a:r>
          </a:p>
          <a:p>
            <a:pPr marL="114300" indent="0">
              <a:spcBef>
                <a:spcPts val="600"/>
              </a:spcBef>
              <a:spcAft>
                <a:spcPts val="600"/>
              </a:spcAft>
              <a:buNone/>
            </a:pPr>
            <a:endParaRPr lang="en-US" sz="3600" b="1" dirty="0">
              <a:solidFill>
                <a:srgbClr val="000000"/>
              </a:solidFill>
            </a:endParaRPr>
          </a:p>
          <a:p>
            <a:pPr marL="114300" indent="0">
              <a:spcBef>
                <a:spcPts val="600"/>
              </a:spcBef>
              <a:spcAft>
                <a:spcPts val="600"/>
              </a:spcAft>
              <a:buNone/>
            </a:pPr>
            <a:endParaRPr lang="en-US" sz="3600" b="1" dirty="0"/>
          </a:p>
        </p:txBody>
      </p:sp>
      <p:sp>
        <p:nvSpPr>
          <p:cNvPr id="2" name="Rectangle: Rounded Corners 1">
            <a:extLst>
              <a:ext uri="{FF2B5EF4-FFF2-40B4-BE49-F238E27FC236}">
                <a16:creationId xmlns:a16="http://schemas.microsoft.com/office/drawing/2014/main" id="{459C1C88-A9AA-06EA-76BD-63DD0F5C4591}"/>
              </a:ext>
            </a:extLst>
          </p:cNvPr>
          <p:cNvSpPr/>
          <p:nvPr/>
        </p:nvSpPr>
        <p:spPr>
          <a:xfrm>
            <a:off x="562708" y="2031546"/>
            <a:ext cx="4869628" cy="357153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A focused collaborative, interdisciplinary workshop with a diverse set of stakeholders to improve and accelerate the building retrofit planning process. </a:t>
            </a:r>
          </a:p>
        </p:txBody>
      </p:sp>
      <p:sp>
        <p:nvSpPr>
          <p:cNvPr id="4" name="Rectangle: Rounded Corners 3">
            <a:extLst>
              <a:ext uri="{FF2B5EF4-FFF2-40B4-BE49-F238E27FC236}">
                <a16:creationId xmlns:a16="http://schemas.microsoft.com/office/drawing/2014/main" id="{0FDA79EF-4698-9F83-2439-838CC217DF24}"/>
              </a:ext>
            </a:extLst>
          </p:cNvPr>
          <p:cNvSpPr/>
          <p:nvPr/>
        </p:nvSpPr>
        <p:spPr>
          <a:xfrm>
            <a:off x="6184135" y="2031545"/>
            <a:ext cx="4764914" cy="6400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Aligning on goals</a:t>
            </a:r>
            <a:endParaRPr lang="en-US" dirty="0">
              <a:latin typeface="+mj-lt"/>
            </a:endParaRPr>
          </a:p>
        </p:txBody>
      </p:sp>
      <p:sp>
        <p:nvSpPr>
          <p:cNvPr id="6" name="TextBox 5">
            <a:extLst>
              <a:ext uri="{FF2B5EF4-FFF2-40B4-BE49-F238E27FC236}">
                <a16:creationId xmlns:a16="http://schemas.microsoft.com/office/drawing/2014/main" id="{FEF782D6-D071-BAC6-1E01-1C637B460FB2}"/>
              </a:ext>
            </a:extLst>
          </p:cNvPr>
          <p:cNvSpPr txBox="1"/>
          <p:nvPr/>
        </p:nvSpPr>
        <p:spPr>
          <a:xfrm>
            <a:off x="6095999" y="1449347"/>
            <a:ext cx="6096001" cy="461665"/>
          </a:xfrm>
          <a:prstGeom prst="rect">
            <a:avLst/>
          </a:prstGeom>
          <a:noFill/>
        </p:spPr>
        <p:txBody>
          <a:bodyPr wrap="square">
            <a:spAutoFit/>
          </a:bodyPr>
          <a:lstStyle/>
          <a:p>
            <a:r>
              <a:rPr lang="en-US" sz="2400" b="1" dirty="0">
                <a:latin typeface="+mj-lt"/>
              </a:rPr>
              <a:t>Using a Charrette for Retrofit Planning</a:t>
            </a:r>
          </a:p>
        </p:txBody>
      </p:sp>
      <p:sp>
        <p:nvSpPr>
          <p:cNvPr id="7" name="Rectangle: Rounded Corners 6">
            <a:extLst>
              <a:ext uri="{FF2B5EF4-FFF2-40B4-BE49-F238E27FC236}">
                <a16:creationId xmlns:a16="http://schemas.microsoft.com/office/drawing/2014/main" id="{B135F66A-DECB-DE40-EDD7-AA8DA4BC2FDD}"/>
              </a:ext>
            </a:extLst>
          </p:cNvPr>
          <p:cNvSpPr/>
          <p:nvPr/>
        </p:nvSpPr>
        <p:spPr>
          <a:xfrm>
            <a:off x="6184135" y="3000821"/>
            <a:ext cx="4764914" cy="6400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mj-lt"/>
              </a:rPr>
              <a:t>Ideating solutions to evaluate</a:t>
            </a:r>
          </a:p>
        </p:txBody>
      </p:sp>
      <p:sp>
        <p:nvSpPr>
          <p:cNvPr id="8" name="Rectangle: Rounded Corners 7">
            <a:extLst>
              <a:ext uri="{FF2B5EF4-FFF2-40B4-BE49-F238E27FC236}">
                <a16:creationId xmlns:a16="http://schemas.microsoft.com/office/drawing/2014/main" id="{614295BD-B824-F8AF-09FF-F64C168553BD}"/>
              </a:ext>
            </a:extLst>
          </p:cNvPr>
          <p:cNvSpPr/>
          <p:nvPr/>
        </p:nvSpPr>
        <p:spPr>
          <a:xfrm>
            <a:off x="6184135" y="3932170"/>
            <a:ext cx="4764914" cy="640080"/>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Preliminary retrofit plan review</a:t>
            </a:r>
          </a:p>
        </p:txBody>
      </p:sp>
      <p:sp>
        <p:nvSpPr>
          <p:cNvPr id="9" name="Rectangle: Rounded Corners 8">
            <a:extLst>
              <a:ext uri="{FF2B5EF4-FFF2-40B4-BE49-F238E27FC236}">
                <a16:creationId xmlns:a16="http://schemas.microsoft.com/office/drawing/2014/main" id="{22A6F1CD-525A-052F-452E-42513B41DA01}"/>
              </a:ext>
            </a:extLst>
          </p:cNvPr>
          <p:cNvSpPr/>
          <p:nvPr/>
        </p:nvSpPr>
        <p:spPr>
          <a:xfrm>
            <a:off x="6184135" y="4963005"/>
            <a:ext cx="4764914" cy="64008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mj-lt"/>
              </a:rPr>
              <a:t>R</a:t>
            </a:r>
            <a:r>
              <a:rPr lang="en-US" sz="1800" dirty="0">
                <a:latin typeface="+mj-lt"/>
              </a:rPr>
              <a:t>eview of design iterations</a:t>
            </a:r>
            <a:endParaRPr lang="en-US" dirty="0">
              <a:latin typeface="+mj-lt"/>
            </a:endParaRPr>
          </a:p>
        </p:txBody>
      </p:sp>
      <p:sp>
        <p:nvSpPr>
          <p:cNvPr id="13" name="TextBox 12">
            <a:extLst>
              <a:ext uri="{FF2B5EF4-FFF2-40B4-BE49-F238E27FC236}">
                <a16:creationId xmlns:a16="http://schemas.microsoft.com/office/drawing/2014/main" id="{A38FF7F2-8395-9E2D-82D0-70640ACBF729}"/>
              </a:ext>
            </a:extLst>
          </p:cNvPr>
          <p:cNvSpPr txBox="1"/>
          <p:nvPr/>
        </p:nvSpPr>
        <p:spPr>
          <a:xfrm>
            <a:off x="739283" y="1463295"/>
            <a:ext cx="2914580" cy="830997"/>
          </a:xfrm>
          <a:prstGeom prst="rect">
            <a:avLst/>
          </a:prstGeom>
          <a:noFill/>
        </p:spPr>
        <p:txBody>
          <a:bodyPr wrap="none" rtlCol="0">
            <a:spAutoFit/>
          </a:bodyPr>
          <a:lstStyle/>
          <a:p>
            <a:r>
              <a:rPr lang="en-US" sz="2400" b="1" dirty="0">
                <a:latin typeface="+mj-lt"/>
              </a:rPr>
              <a:t>Charrette Definition</a:t>
            </a:r>
          </a:p>
          <a:p>
            <a:endParaRPr lang="en-US" sz="2400" b="1" dirty="0">
              <a:latin typeface="+mj-lt"/>
            </a:endParaRPr>
          </a:p>
        </p:txBody>
      </p:sp>
      <p:sp>
        <p:nvSpPr>
          <p:cNvPr id="14" name="Arrow: Left 13">
            <a:extLst>
              <a:ext uri="{FF2B5EF4-FFF2-40B4-BE49-F238E27FC236}">
                <a16:creationId xmlns:a16="http://schemas.microsoft.com/office/drawing/2014/main" id="{41F100BA-434B-A8B3-E4A6-70C18BA3388E}"/>
              </a:ext>
            </a:extLst>
          </p:cNvPr>
          <p:cNvSpPr/>
          <p:nvPr/>
        </p:nvSpPr>
        <p:spPr>
          <a:xfrm>
            <a:off x="11166540" y="4052659"/>
            <a:ext cx="737936" cy="46166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23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8F64-3687-C2F7-4E1E-FAFCC1ECE904}"/>
              </a:ext>
            </a:extLst>
          </p:cNvPr>
          <p:cNvSpPr>
            <a:spLocks noGrp="1"/>
          </p:cNvSpPr>
          <p:nvPr>
            <p:ph type="title"/>
          </p:nvPr>
        </p:nvSpPr>
        <p:spPr/>
        <p:txBody>
          <a:bodyPr/>
          <a:lstStyle/>
          <a:p>
            <a:r>
              <a:rPr lang="en-US" sz="3600" dirty="0">
                <a:solidFill>
                  <a:srgbClr val="000000"/>
                </a:solidFill>
                <a:latin typeface="+mn-lt"/>
                <a:ea typeface="+mn-ea"/>
                <a:cs typeface="+mn-cs"/>
              </a:rPr>
              <a:t>Quick Q&amp;A: Process and RED Approach</a:t>
            </a:r>
          </a:p>
        </p:txBody>
      </p:sp>
    </p:spTree>
    <p:extLst>
      <p:ext uri="{BB962C8B-B14F-4D97-AF65-F5344CB8AC3E}">
        <p14:creationId xmlns:p14="http://schemas.microsoft.com/office/powerpoint/2010/main" val="1491443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C8810CC9-E17F-674B-0B2F-B16DC529CE9F}"/>
            </a:ext>
          </a:extLst>
        </p:cNvPr>
        <p:cNvGrpSpPr/>
        <p:nvPr/>
      </p:nvGrpSpPr>
      <p:grpSpPr>
        <a:xfrm>
          <a:off x="0" y="0"/>
          <a:ext cx="0" cy="0"/>
          <a:chOff x="0" y="0"/>
          <a:chExt cx="0" cy="0"/>
        </a:xfrm>
      </p:grpSpPr>
      <p:sp>
        <p:nvSpPr>
          <p:cNvPr id="20" name="TextBox 19">
            <a:extLst>
              <a:ext uri="{FF2B5EF4-FFF2-40B4-BE49-F238E27FC236}">
                <a16:creationId xmlns:a16="http://schemas.microsoft.com/office/drawing/2014/main" id="{05821A85-0CEC-F359-1998-96B9B45FF7BC}"/>
              </a:ext>
            </a:extLst>
          </p:cNvPr>
          <p:cNvSpPr txBox="1"/>
          <p:nvPr/>
        </p:nvSpPr>
        <p:spPr>
          <a:xfrm>
            <a:off x="562993" y="1973569"/>
            <a:ext cx="7164141" cy="3093154"/>
          </a:xfrm>
          <a:prstGeom prst="rect">
            <a:avLst/>
          </a:prstGeom>
          <a:noFill/>
        </p:spPr>
        <p:txBody>
          <a:bodyPr wrap="none" rtlCol="0">
            <a:spAutoFit/>
          </a:bodyPr>
          <a:lstStyle/>
          <a:p>
            <a:pPr>
              <a:spcBef>
                <a:spcPts val="600"/>
              </a:spcBef>
              <a:spcAft>
                <a:spcPts val="600"/>
              </a:spcAft>
              <a:buFont typeface="Wingdings" panose="05000000000000000000" pitchFamily="2" charset="2"/>
              <a:buChar char="q"/>
            </a:pPr>
            <a:r>
              <a:rPr lang="en-US" sz="2000" dirty="0">
                <a:latin typeface="+mj-lt"/>
              </a:rPr>
              <a:t>Existing Condition Data Collected</a:t>
            </a:r>
          </a:p>
          <a:p>
            <a:pPr>
              <a:spcBef>
                <a:spcPts val="600"/>
              </a:spcBef>
              <a:spcAft>
                <a:spcPts val="600"/>
              </a:spcAft>
              <a:buFont typeface="Wingdings" panose="05000000000000000000" pitchFamily="2" charset="2"/>
              <a:buChar char="q"/>
            </a:pPr>
            <a:r>
              <a:rPr lang="en-US" sz="2000" dirty="0">
                <a:latin typeface="+mj-lt"/>
              </a:rPr>
              <a:t>Business-As-Usual Investment Scenario Defined</a:t>
            </a:r>
          </a:p>
          <a:p>
            <a:pPr>
              <a:spcBef>
                <a:spcPts val="600"/>
              </a:spcBef>
              <a:spcAft>
                <a:spcPts val="600"/>
              </a:spcAft>
              <a:buFont typeface="Wingdings" panose="05000000000000000000" pitchFamily="2" charset="2"/>
              <a:buChar char="q"/>
            </a:pPr>
            <a:r>
              <a:rPr lang="en-US" sz="2000" dirty="0">
                <a:latin typeface="+mj-lt"/>
              </a:rPr>
              <a:t>Preliminary Scope Developed for Retrofit</a:t>
            </a:r>
          </a:p>
          <a:p>
            <a:pPr>
              <a:spcBef>
                <a:spcPts val="600"/>
              </a:spcBef>
              <a:spcAft>
                <a:spcPts val="600"/>
              </a:spcAft>
              <a:buFont typeface="Wingdings" panose="05000000000000000000" pitchFamily="2" charset="2"/>
              <a:buChar char="q"/>
            </a:pPr>
            <a:r>
              <a:rPr lang="en-US" sz="2000" dirty="0">
                <a:latin typeface="+mj-lt"/>
              </a:rPr>
              <a:t>Energy Cost Savings Calculated for Proposed Retrofit Plan</a:t>
            </a:r>
          </a:p>
          <a:p>
            <a:pPr>
              <a:spcBef>
                <a:spcPts val="600"/>
              </a:spcBef>
              <a:spcAft>
                <a:spcPts val="600"/>
              </a:spcAft>
              <a:buFont typeface="Wingdings" panose="05000000000000000000" pitchFamily="2" charset="2"/>
              <a:buChar char="q"/>
            </a:pPr>
            <a:r>
              <a:rPr lang="en-US" sz="2000" dirty="0">
                <a:latin typeface="+mj-lt"/>
              </a:rPr>
              <a:t>Project Pricing Estimated</a:t>
            </a:r>
          </a:p>
          <a:p>
            <a:pPr>
              <a:spcBef>
                <a:spcPts val="600"/>
              </a:spcBef>
              <a:spcAft>
                <a:spcPts val="600"/>
              </a:spcAft>
              <a:buFont typeface="Wingdings" panose="05000000000000000000" pitchFamily="2" charset="2"/>
              <a:buChar char="q"/>
            </a:pPr>
            <a:r>
              <a:rPr lang="en-US" sz="2000" dirty="0">
                <a:latin typeface="+mj-lt"/>
              </a:rPr>
              <a:t>Return on Investment Calculated for Proposed Retrofit Plan</a:t>
            </a:r>
          </a:p>
          <a:p>
            <a:endParaRPr lang="en-US" sz="2000" dirty="0"/>
          </a:p>
        </p:txBody>
      </p:sp>
      <p:sp>
        <p:nvSpPr>
          <p:cNvPr id="60" name="Google Shape;60;ge825fce3ca_1_6">
            <a:extLst>
              <a:ext uri="{FF2B5EF4-FFF2-40B4-BE49-F238E27FC236}">
                <a16:creationId xmlns:a16="http://schemas.microsoft.com/office/drawing/2014/main" id="{13DD37D0-DA50-A70E-5E3B-873DA80F62A1}"/>
              </a:ext>
            </a:extLst>
          </p:cNvPr>
          <p:cNvSpPr txBox="1">
            <a:spLocks noGrp="1"/>
          </p:cNvSpPr>
          <p:nvPr>
            <p:ph type="body" idx="1"/>
          </p:nvPr>
        </p:nvSpPr>
        <p:spPr>
          <a:xfrm>
            <a:off x="562708" y="563672"/>
            <a:ext cx="10972800" cy="765142"/>
          </a:xfrm>
          <a:prstGeom prst="rect">
            <a:avLst/>
          </a:prstGeom>
          <a:noFill/>
          <a:ln>
            <a:noFill/>
          </a:ln>
        </p:spPr>
        <p:txBody>
          <a:bodyPr spcFirstLastPara="1" wrap="square" lIns="91425" tIns="45700" rIns="91425" bIns="45700" anchor="t" anchorCtr="0">
            <a:noAutofit/>
          </a:bodyPr>
          <a:lstStyle/>
          <a:p>
            <a:pPr marL="114300" indent="0">
              <a:spcBef>
                <a:spcPts val="600"/>
              </a:spcBef>
              <a:spcAft>
                <a:spcPts val="600"/>
              </a:spcAft>
              <a:buNone/>
            </a:pPr>
            <a:r>
              <a:rPr lang="en-US" sz="3600" b="1" dirty="0">
                <a:solidFill>
                  <a:srgbClr val="000000"/>
                </a:solidFill>
              </a:rPr>
              <a:t>Analysis Status</a:t>
            </a:r>
          </a:p>
        </p:txBody>
      </p:sp>
      <p:pic>
        <p:nvPicPr>
          <p:cNvPr id="14" name="Graphic 13" descr="Checkmark with solid fill">
            <a:extLst>
              <a:ext uri="{FF2B5EF4-FFF2-40B4-BE49-F238E27FC236}">
                <a16:creationId xmlns:a16="http://schemas.microsoft.com/office/drawing/2014/main" id="{5765FD7B-F8DF-3411-2C2B-048CBE662E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995" y="1892859"/>
            <a:ext cx="282155" cy="354414"/>
          </a:xfrm>
          <a:prstGeom prst="rect">
            <a:avLst/>
          </a:prstGeom>
        </p:spPr>
      </p:pic>
      <p:pic>
        <p:nvPicPr>
          <p:cNvPr id="18" name="Graphic 17" descr="Close with solid fill">
            <a:extLst>
              <a:ext uri="{FF2B5EF4-FFF2-40B4-BE49-F238E27FC236}">
                <a16:creationId xmlns:a16="http://schemas.microsoft.com/office/drawing/2014/main" id="{55E54E52-3C08-9AFE-4CF5-5B2B492F8E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994" y="3430635"/>
            <a:ext cx="248463" cy="248463"/>
          </a:xfrm>
          <a:prstGeom prst="rect">
            <a:avLst/>
          </a:prstGeom>
        </p:spPr>
      </p:pic>
      <p:pic>
        <p:nvPicPr>
          <p:cNvPr id="21" name="Graphic 20" descr="Checkmark with solid fill">
            <a:extLst>
              <a:ext uri="{FF2B5EF4-FFF2-40B4-BE49-F238E27FC236}">
                <a16:creationId xmlns:a16="http://schemas.microsoft.com/office/drawing/2014/main" id="{41E6D109-BAB7-76B3-0136-7D83175451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5994" y="2367891"/>
            <a:ext cx="282155" cy="354414"/>
          </a:xfrm>
          <a:prstGeom prst="rect">
            <a:avLst/>
          </a:prstGeom>
        </p:spPr>
      </p:pic>
      <p:pic>
        <p:nvPicPr>
          <p:cNvPr id="22" name="Graphic 21" descr="Checkmark with solid fill">
            <a:extLst>
              <a:ext uri="{FF2B5EF4-FFF2-40B4-BE49-F238E27FC236}">
                <a16:creationId xmlns:a16="http://schemas.microsoft.com/office/drawing/2014/main" id="{878A41D8-2A9C-CA93-5A32-EDD9D6079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162" y="2824489"/>
            <a:ext cx="282155" cy="354414"/>
          </a:xfrm>
          <a:prstGeom prst="rect">
            <a:avLst/>
          </a:prstGeom>
        </p:spPr>
      </p:pic>
      <p:pic>
        <p:nvPicPr>
          <p:cNvPr id="23" name="Graphic 22" descr="Close with solid fill">
            <a:extLst>
              <a:ext uri="{FF2B5EF4-FFF2-40B4-BE49-F238E27FC236}">
                <a16:creationId xmlns:a16="http://schemas.microsoft.com/office/drawing/2014/main" id="{3B674774-A207-3C36-1467-7A14D6914C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287" y="3871458"/>
            <a:ext cx="248463" cy="248463"/>
          </a:xfrm>
          <a:prstGeom prst="rect">
            <a:avLst/>
          </a:prstGeom>
        </p:spPr>
      </p:pic>
      <p:pic>
        <p:nvPicPr>
          <p:cNvPr id="24" name="Graphic 23" descr="Close with solid fill">
            <a:extLst>
              <a:ext uri="{FF2B5EF4-FFF2-40B4-BE49-F238E27FC236}">
                <a16:creationId xmlns:a16="http://schemas.microsoft.com/office/drawing/2014/main" id="{D3978F15-28EA-2B98-4438-0CBF249022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993" y="4352021"/>
            <a:ext cx="248463" cy="248463"/>
          </a:xfrm>
          <a:prstGeom prst="rect">
            <a:avLst/>
          </a:prstGeom>
        </p:spPr>
      </p:pic>
      <p:sp>
        <p:nvSpPr>
          <p:cNvPr id="25" name="Rectangle: Rounded Corners 24">
            <a:extLst>
              <a:ext uri="{FF2B5EF4-FFF2-40B4-BE49-F238E27FC236}">
                <a16:creationId xmlns:a16="http://schemas.microsoft.com/office/drawing/2014/main" id="{0B799012-ABFB-6C8D-43FB-63D620F91901}"/>
              </a:ext>
            </a:extLst>
          </p:cNvPr>
          <p:cNvSpPr/>
          <p:nvPr/>
        </p:nvSpPr>
        <p:spPr>
          <a:xfrm>
            <a:off x="7727134" y="1328814"/>
            <a:ext cx="3901873" cy="42169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u="sng" dirty="0">
                <a:latin typeface="+mj-lt"/>
              </a:rPr>
              <a:t>Influence on Charrette</a:t>
            </a:r>
          </a:p>
          <a:p>
            <a:pPr algn="ctr"/>
            <a:r>
              <a:rPr lang="en-US" sz="2200" dirty="0">
                <a:latin typeface="+mj-lt"/>
              </a:rPr>
              <a:t>We are convening now to collect information on early design concepts. Detailed energy and financial analysis have yet to be completed. The design team will calculate project NPV and optimize retrofit scope accordingly </a:t>
            </a:r>
            <a:r>
              <a:rPr lang="en-US" sz="2200" b="1" dirty="0">
                <a:latin typeface="+mj-lt"/>
              </a:rPr>
              <a:t>after this charrette</a:t>
            </a:r>
            <a:r>
              <a:rPr lang="en-US" sz="2200" dirty="0">
                <a:latin typeface="+mj-lt"/>
              </a:rPr>
              <a:t>.</a:t>
            </a:r>
          </a:p>
        </p:txBody>
      </p:sp>
    </p:spTree>
    <p:extLst>
      <p:ext uri="{BB962C8B-B14F-4D97-AF65-F5344CB8AC3E}">
        <p14:creationId xmlns:p14="http://schemas.microsoft.com/office/powerpoint/2010/main" val="3670530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a:extLst>
            <a:ext uri="{FF2B5EF4-FFF2-40B4-BE49-F238E27FC236}">
              <a16:creationId xmlns:a16="http://schemas.microsoft.com/office/drawing/2014/main" id="{5147C893-C656-E846-3624-DA5E3F661AAD}"/>
            </a:ext>
          </a:extLst>
        </p:cNvPr>
        <p:cNvGrpSpPr/>
        <p:nvPr/>
      </p:nvGrpSpPr>
      <p:grpSpPr>
        <a:xfrm>
          <a:off x="0" y="0"/>
          <a:ext cx="0" cy="0"/>
          <a:chOff x="0" y="0"/>
          <a:chExt cx="0" cy="0"/>
        </a:xfrm>
      </p:grpSpPr>
      <p:sp>
        <p:nvSpPr>
          <p:cNvPr id="60" name="Google Shape;60;ge825fce3ca_1_6">
            <a:extLst>
              <a:ext uri="{FF2B5EF4-FFF2-40B4-BE49-F238E27FC236}">
                <a16:creationId xmlns:a16="http://schemas.microsoft.com/office/drawing/2014/main" id="{0FEDC07E-FB7F-2344-D27B-3B5647704D44}"/>
              </a:ext>
            </a:extLst>
          </p:cNvPr>
          <p:cNvSpPr txBox="1">
            <a:spLocks noGrp="1"/>
          </p:cNvSpPr>
          <p:nvPr>
            <p:ph type="body" idx="1"/>
          </p:nvPr>
        </p:nvSpPr>
        <p:spPr>
          <a:xfrm>
            <a:off x="562708" y="563672"/>
            <a:ext cx="10972800" cy="765142"/>
          </a:xfrm>
          <a:prstGeom prst="rect">
            <a:avLst/>
          </a:prstGeom>
          <a:noFill/>
          <a:ln>
            <a:noFill/>
          </a:ln>
        </p:spPr>
        <p:txBody>
          <a:bodyPr spcFirstLastPara="1" wrap="square" lIns="91425" tIns="45700" rIns="91425" bIns="45700" anchor="t" anchorCtr="0">
            <a:noAutofit/>
          </a:bodyPr>
          <a:lstStyle/>
          <a:p>
            <a:pPr marL="114300" indent="0">
              <a:spcBef>
                <a:spcPts val="600"/>
              </a:spcBef>
              <a:spcAft>
                <a:spcPts val="600"/>
              </a:spcAft>
              <a:buNone/>
            </a:pPr>
            <a:r>
              <a:rPr lang="en-US" sz="3600" b="1" dirty="0">
                <a:solidFill>
                  <a:srgbClr val="000000"/>
                </a:solidFill>
              </a:rPr>
              <a:t>Desired Outcomes</a:t>
            </a:r>
          </a:p>
        </p:txBody>
      </p:sp>
      <p:sp>
        <p:nvSpPr>
          <p:cNvPr id="2" name="TextBox 1">
            <a:extLst>
              <a:ext uri="{FF2B5EF4-FFF2-40B4-BE49-F238E27FC236}">
                <a16:creationId xmlns:a16="http://schemas.microsoft.com/office/drawing/2014/main" id="{C80512AC-86CD-F8ED-5CC9-EC49CD99BED6}"/>
              </a:ext>
            </a:extLst>
          </p:cNvPr>
          <p:cNvSpPr txBox="1"/>
          <p:nvPr/>
        </p:nvSpPr>
        <p:spPr>
          <a:xfrm>
            <a:off x="562708" y="1974755"/>
            <a:ext cx="11075110" cy="3277820"/>
          </a:xfrm>
          <a:prstGeom prst="rect">
            <a:avLst/>
          </a:prstGeom>
          <a:noFill/>
        </p:spPr>
        <p:txBody>
          <a:bodyPr wrap="square" rtlCol="0">
            <a:spAutoFit/>
          </a:bodyPr>
          <a:lstStyle/>
          <a:p>
            <a:pPr marL="457200" marR="0" lvl="0" indent="-342900" algn="l" defTabSz="914400" rtl="0" eaLnBrk="1" fontAlgn="auto" latinLnBrk="0" hangingPunct="1">
              <a:lnSpc>
                <a:spcPct val="100000"/>
              </a:lnSpc>
              <a:spcBef>
                <a:spcPts val="600"/>
              </a:spcBef>
              <a:spcAft>
                <a:spcPts val="600"/>
              </a:spcAft>
              <a:buClr>
                <a:srgbClr val="101820"/>
              </a:buClr>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101820"/>
                </a:solidFill>
                <a:effectLst/>
                <a:uLnTx/>
                <a:uFillTx/>
                <a:latin typeface="+mj-lt"/>
                <a:ea typeface="+mn-ea"/>
                <a:cs typeface="+mn-cs"/>
              </a:rPr>
              <a:t>We will use a series of breakout sessions, plenary discussions, and exercises to </a:t>
            </a:r>
            <a:r>
              <a:rPr kumimoji="0" lang="en-US" sz="2400" b="1" i="0" u="none" strike="noStrike" kern="1200" cap="none" spc="0" normalizeH="0" baseline="0" noProof="0" dirty="0">
                <a:ln>
                  <a:noFill/>
                </a:ln>
                <a:solidFill>
                  <a:srgbClr val="101820"/>
                </a:solidFill>
                <a:effectLst/>
                <a:uLnTx/>
                <a:uFillTx/>
                <a:latin typeface="+mj-lt"/>
                <a:ea typeface="+mn-ea"/>
                <a:cs typeface="+mn-cs"/>
              </a:rPr>
              <a:t>collect feedback </a:t>
            </a:r>
            <a:r>
              <a:rPr kumimoji="0" lang="en-US" sz="2400" b="0" i="0" u="none" strike="noStrike" kern="1200" cap="none" spc="0" normalizeH="0" baseline="0" noProof="0" dirty="0">
                <a:ln>
                  <a:noFill/>
                </a:ln>
                <a:solidFill>
                  <a:srgbClr val="101820"/>
                </a:solidFill>
                <a:effectLst/>
                <a:uLnTx/>
                <a:uFillTx/>
                <a:latin typeface="+mj-lt"/>
                <a:ea typeface="+mn-ea"/>
                <a:cs typeface="+mn-cs"/>
              </a:rPr>
              <a:t>on:</a:t>
            </a:r>
          </a:p>
          <a:p>
            <a:pPr marL="914400" lvl="1" indent="-342900">
              <a:spcBef>
                <a:spcPts val="600"/>
              </a:spcBef>
              <a:spcAft>
                <a:spcPts val="600"/>
              </a:spcAft>
              <a:buClr>
                <a:srgbClr val="101820"/>
              </a:buClr>
              <a:buSzPts val="1800"/>
              <a:buFont typeface="Courier New" panose="02070309020205020404" pitchFamily="49" charset="0"/>
              <a:buChar char="o"/>
              <a:defRPr/>
            </a:pPr>
            <a:r>
              <a:rPr kumimoji="0" lang="en-US" sz="2400" b="0" i="0" u="none" strike="noStrike" kern="1200" cap="none" spc="0" normalizeH="0" baseline="0" noProof="0" dirty="0">
                <a:ln>
                  <a:noFill/>
                </a:ln>
                <a:solidFill>
                  <a:srgbClr val="101820"/>
                </a:solidFill>
                <a:effectLst/>
                <a:uLnTx/>
                <a:uFillTx/>
                <a:latin typeface="+mj-lt"/>
                <a:ea typeface="+mn-ea"/>
                <a:cs typeface="+mn-cs"/>
              </a:rPr>
              <a:t>Project Goals</a:t>
            </a:r>
          </a:p>
          <a:p>
            <a:pPr marL="914400" lvl="1" indent="-342900">
              <a:spcBef>
                <a:spcPts val="600"/>
              </a:spcBef>
              <a:spcAft>
                <a:spcPts val="600"/>
              </a:spcAft>
              <a:buClr>
                <a:srgbClr val="101820"/>
              </a:buClr>
              <a:buSzPts val="1800"/>
              <a:buFont typeface="Courier New" panose="02070309020205020404" pitchFamily="49" charset="0"/>
              <a:buChar char="o"/>
              <a:defRPr/>
            </a:pPr>
            <a:r>
              <a:rPr kumimoji="0" lang="en-US" sz="2400" b="0" i="0" u="none" strike="noStrike" kern="1200" cap="none" spc="0" normalizeH="0" baseline="0" noProof="0" dirty="0">
                <a:ln>
                  <a:noFill/>
                </a:ln>
                <a:solidFill>
                  <a:srgbClr val="101820"/>
                </a:solidFill>
                <a:effectLst/>
                <a:uLnTx/>
                <a:uFillTx/>
                <a:latin typeface="+mj-lt"/>
                <a:ea typeface="+mn-ea"/>
                <a:cs typeface="+mn-cs"/>
              </a:rPr>
              <a:t>Trigger Events</a:t>
            </a:r>
          </a:p>
          <a:p>
            <a:pPr marL="914400" lvl="1" indent="-342900">
              <a:spcBef>
                <a:spcPts val="600"/>
              </a:spcBef>
              <a:spcAft>
                <a:spcPts val="600"/>
              </a:spcAft>
              <a:buClr>
                <a:srgbClr val="101820"/>
              </a:buClr>
              <a:buSzPts val="1800"/>
              <a:buFont typeface="Courier New" panose="02070309020205020404" pitchFamily="49" charset="0"/>
              <a:buChar char="o"/>
              <a:defRPr/>
            </a:pPr>
            <a:r>
              <a:rPr kumimoji="0" lang="en-US" sz="2400" b="0" i="0" u="none" strike="noStrike" kern="1200" cap="none" spc="0" normalizeH="0" baseline="0" noProof="0" dirty="0">
                <a:ln>
                  <a:noFill/>
                </a:ln>
                <a:solidFill>
                  <a:srgbClr val="101820"/>
                </a:solidFill>
                <a:effectLst/>
                <a:uLnTx/>
                <a:uFillTx/>
                <a:latin typeface="+mj-lt"/>
                <a:ea typeface="+mn-ea"/>
                <a:cs typeface="+mn-cs"/>
              </a:rPr>
              <a:t>Proposed Retrofit Plan</a:t>
            </a:r>
          </a:p>
          <a:p>
            <a:pPr marL="457200" indent="-342900">
              <a:spcBef>
                <a:spcPts val="600"/>
              </a:spcBef>
              <a:spcAft>
                <a:spcPts val="600"/>
              </a:spcAft>
              <a:buClr>
                <a:srgbClr val="101820"/>
              </a:buClr>
              <a:buSzPct val="100000"/>
              <a:buFont typeface="Arial" panose="020B0604020202020204" pitchFamily="34" charset="0"/>
              <a:buChar char="•"/>
              <a:defRPr/>
            </a:pPr>
            <a:r>
              <a:rPr lang="en-US" sz="2400" dirty="0">
                <a:solidFill>
                  <a:srgbClr val="101820"/>
                </a:solidFill>
                <a:latin typeface="+mj-lt"/>
              </a:rPr>
              <a:t>Alignment on next steps</a:t>
            </a:r>
          </a:p>
          <a:p>
            <a:endParaRPr lang="en-US" dirty="0"/>
          </a:p>
        </p:txBody>
      </p:sp>
    </p:spTree>
    <p:extLst>
      <p:ext uri="{BB962C8B-B14F-4D97-AF65-F5344CB8AC3E}">
        <p14:creationId xmlns:p14="http://schemas.microsoft.com/office/powerpoint/2010/main" val="68570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8968D-622B-DFB2-D515-B788F6E33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3EC0AE-D4E6-002D-FBB4-B20F78DE4859}"/>
              </a:ext>
            </a:extLst>
          </p:cNvPr>
          <p:cNvSpPr>
            <a:spLocks noGrp="1"/>
          </p:cNvSpPr>
          <p:nvPr>
            <p:ph type="title"/>
          </p:nvPr>
        </p:nvSpPr>
        <p:spPr>
          <a:xfrm>
            <a:off x="609600" y="392749"/>
            <a:ext cx="10972800" cy="1143000"/>
          </a:xfrm>
        </p:spPr>
        <p:txBody>
          <a:bodyPr/>
          <a:lstStyle/>
          <a:p>
            <a:pPr marL="114300">
              <a:lnSpc>
                <a:spcPct val="100000"/>
              </a:lnSpc>
              <a:spcBef>
                <a:spcPts val="600"/>
              </a:spcBef>
              <a:spcAft>
                <a:spcPts val="600"/>
              </a:spcAft>
              <a:buClr>
                <a:schemeClr val="dk1"/>
              </a:buClr>
              <a:buSzPts val="1800"/>
            </a:pPr>
            <a:r>
              <a:rPr lang="en-US" sz="3600" b="1" dirty="0">
                <a:solidFill>
                  <a:srgbClr val="000000"/>
                </a:solidFill>
                <a:ea typeface="+mn-ea"/>
                <a:cs typeface="+mn-cs"/>
              </a:rPr>
              <a:t>Feedback on Holistic Building Project Goals</a:t>
            </a:r>
          </a:p>
        </p:txBody>
      </p:sp>
      <p:graphicFrame>
        <p:nvGraphicFramePr>
          <p:cNvPr id="3" name="Table 2">
            <a:extLst>
              <a:ext uri="{FF2B5EF4-FFF2-40B4-BE49-F238E27FC236}">
                <a16:creationId xmlns:a16="http://schemas.microsoft.com/office/drawing/2014/main" id="{C2B2E6EB-A548-99FF-5080-F06D538FA467}"/>
              </a:ext>
            </a:extLst>
          </p:cNvPr>
          <p:cNvGraphicFramePr>
            <a:graphicFrameLocks noGrp="1"/>
          </p:cNvGraphicFramePr>
          <p:nvPr>
            <p:extLst>
              <p:ext uri="{D42A27DB-BD31-4B8C-83A1-F6EECF244321}">
                <p14:modId xmlns:p14="http://schemas.microsoft.com/office/powerpoint/2010/main" val="2418631960"/>
              </p:ext>
            </p:extLst>
          </p:nvPr>
        </p:nvGraphicFramePr>
        <p:xfrm>
          <a:off x="609600" y="1342111"/>
          <a:ext cx="10972799" cy="1848612"/>
        </p:xfrm>
        <a:graphic>
          <a:graphicData uri="http://schemas.openxmlformats.org/drawingml/2006/table">
            <a:tbl>
              <a:tblPr firstRow="1" bandRow="1">
                <a:tableStyleId>{5C22544A-7EE6-4342-B048-85BDC9FD1C3A}</a:tableStyleId>
              </a:tblPr>
              <a:tblGrid>
                <a:gridCol w="3756212">
                  <a:extLst>
                    <a:ext uri="{9D8B030D-6E8A-4147-A177-3AD203B41FA5}">
                      <a16:colId xmlns:a16="http://schemas.microsoft.com/office/drawing/2014/main" val="3424232441"/>
                    </a:ext>
                  </a:extLst>
                </a:gridCol>
                <a:gridCol w="3639670">
                  <a:extLst>
                    <a:ext uri="{9D8B030D-6E8A-4147-A177-3AD203B41FA5}">
                      <a16:colId xmlns:a16="http://schemas.microsoft.com/office/drawing/2014/main" val="445406197"/>
                    </a:ext>
                  </a:extLst>
                </a:gridCol>
                <a:gridCol w="3576917">
                  <a:extLst>
                    <a:ext uri="{9D8B030D-6E8A-4147-A177-3AD203B41FA5}">
                      <a16:colId xmlns:a16="http://schemas.microsoft.com/office/drawing/2014/main" val="3617601973"/>
                    </a:ext>
                  </a:extLst>
                </a:gridCol>
              </a:tblGrid>
              <a:tr h="300957">
                <a:tc>
                  <a:txBody>
                    <a:bodyPr/>
                    <a:lstStyle/>
                    <a:p>
                      <a:pPr marL="0" marR="0" algn="l">
                        <a:lnSpc>
                          <a:spcPct val="107000"/>
                        </a:lnSpc>
                        <a:spcAft>
                          <a:spcPts val="800"/>
                        </a:spcAft>
                        <a:buNone/>
                      </a:pPr>
                      <a:r>
                        <a:rPr lang="en-US" sz="2000" dirty="0">
                          <a:effectLst/>
                          <a:latin typeface="+mj-lt"/>
                        </a:rPr>
                        <a:t>Goal</a:t>
                      </a:r>
                      <a:endParaRPr lang="en-US" sz="2000" dirty="0">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gn="l">
                        <a:lnSpc>
                          <a:spcPct val="107000"/>
                        </a:lnSpc>
                        <a:spcAft>
                          <a:spcPts val="800"/>
                        </a:spcAft>
                        <a:buNone/>
                      </a:pPr>
                      <a:r>
                        <a:rPr lang="en-US" sz="2000" dirty="0">
                          <a:effectLst/>
                          <a:latin typeface="+mj-lt"/>
                        </a:rPr>
                        <a:t>Metric</a:t>
                      </a:r>
                      <a:endParaRPr lang="en-US" sz="2000" dirty="0">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gn="l">
                        <a:lnSpc>
                          <a:spcPct val="107000"/>
                        </a:lnSpc>
                        <a:spcAft>
                          <a:spcPts val="800"/>
                        </a:spcAft>
                        <a:buNone/>
                      </a:pPr>
                      <a:r>
                        <a:rPr lang="en-US" sz="2000" b="1" kern="1200" dirty="0">
                          <a:solidFill>
                            <a:schemeClr val="lt1"/>
                          </a:solidFill>
                          <a:effectLst/>
                          <a:latin typeface="+mj-lt"/>
                          <a:ea typeface="+mn-ea"/>
                          <a:cs typeface="+mn-cs"/>
                        </a:rPr>
                        <a:t>Target</a:t>
                      </a:r>
                    </a:p>
                  </a:txBody>
                  <a:tcPr marL="55479" marR="55479" marT="0" marB="0" anchor="ctr"/>
                </a:tc>
                <a:extLst>
                  <a:ext uri="{0D108BD9-81ED-4DB2-BD59-A6C34878D82A}">
                    <a16:rowId xmlns:a16="http://schemas.microsoft.com/office/drawing/2014/main" val="4141094812"/>
                  </a:ext>
                </a:extLst>
              </a:tr>
              <a:tr h="139829">
                <a:tc>
                  <a:txBody>
                    <a:bodyPr/>
                    <a:lstStyle/>
                    <a:p>
                      <a:pPr marL="0" marR="0" algn="l">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[Reduce CO2 emissions]</a:t>
                      </a:r>
                    </a:p>
                  </a:txBody>
                  <a:tcPr marL="55479" marR="55479" marT="0" marB="0" anchor="ctr"/>
                </a:tc>
                <a:tc>
                  <a:txBody>
                    <a:bodyPr/>
                    <a:lstStyle/>
                    <a:p>
                      <a:pPr marL="0" marR="0" algn="l">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[Scope 1 Emissions]</a:t>
                      </a: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50% reduction</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by 2030]</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3155483228"/>
                  </a:ext>
                </a:extLst>
              </a:tr>
              <a:tr h="139829">
                <a:tc>
                  <a:txBody>
                    <a:bodyPr/>
                    <a:lstStyle/>
                    <a:p>
                      <a:pPr marL="0" marR="0" algn="l">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[Reduce CO2 emissions]</a:t>
                      </a: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Scope 1 Emissions</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100% reduction</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by 2025]</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1796335244"/>
                  </a:ext>
                </a:extLst>
              </a:tr>
              <a:tr h="139829">
                <a:tc>
                  <a:txBody>
                    <a:bodyPr/>
                    <a:lstStyle/>
                    <a:p>
                      <a:pPr marL="0" marR="0" algn="l">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[Return-on-investment]</a:t>
                      </a: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Overall retrofit package NPV</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Positive, 8% discount rate</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723286850"/>
                  </a:ext>
                </a:extLst>
              </a:tr>
              <a:tr h="139829">
                <a:tc>
                  <a:txBody>
                    <a:bodyPr/>
                    <a:lstStyle/>
                    <a:p>
                      <a:pPr marL="0" marR="0" algn="l">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[Improved asset value]</a:t>
                      </a: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Net Operating Income (NOI)</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5% increase</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2465398849"/>
                  </a:ext>
                </a:extLst>
              </a:tr>
              <a:tr h="139829">
                <a:tc>
                  <a:txBody>
                    <a:bodyPr/>
                    <a:lstStyle/>
                    <a:p>
                      <a:pPr marL="0" marR="0" algn="l">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[Indoor Environmental Quality]</a:t>
                      </a: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Outdoor Air Ventilation Rate</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tc>
                  <a:txBody>
                    <a:bodyPr/>
                    <a:lstStyle/>
                    <a:p>
                      <a:pPr marL="0" marR="0" algn="l">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30% above code compliance</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ctr"/>
                </a:tc>
                <a:extLst>
                  <a:ext uri="{0D108BD9-81ED-4DB2-BD59-A6C34878D82A}">
                    <a16:rowId xmlns:a16="http://schemas.microsoft.com/office/drawing/2014/main" val="3457763121"/>
                  </a:ext>
                </a:extLst>
              </a:tr>
            </a:tbl>
          </a:graphicData>
        </a:graphic>
      </p:graphicFrame>
    </p:spTree>
    <p:extLst>
      <p:ext uri="{BB962C8B-B14F-4D97-AF65-F5344CB8AC3E}">
        <p14:creationId xmlns:p14="http://schemas.microsoft.com/office/powerpoint/2010/main" val="2553009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43e90cfe75_1_1"/>
          <p:cNvSpPr txBox="1">
            <a:spLocks noGrp="1"/>
          </p:cNvSpPr>
          <p:nvPr>
            <p:ph type="title"/>
          </p:nvPr>
        </p:nvSpPr>
        <p:spPr>
          <a:xfrm>
            <a:off x="609600" y="284301"/>
            <a:ext cx="10972800" cy="1977635"/>
          </a:xfrm>
          <a:prstGeom prst="rect">
            <a:avLst/>
          </a:prstGeom>
          <a:noFill/>
          <a:ln>
            <a:noFill/>
          </a:ln>
        </p:spPr>
        <p:txBody>
          <a:bodyPr spcFirstLastPara="1" wrap="square" lIns="91425" tIns="45700" rIns="91425" bIns="45700" anchor="ctr" anchorCtr="0">
            <a:noAutofit/>
          </a:bodyPr>
          <a:lstStyle/>
          <a:p>
            <a:pPr marL="114300">
              <a:lnSpc>
                <a:spcPct val="100000"/>
              </a:lnSpc>
              <a:spcBef>
                <a:spcPts val="600"/>
              </a:spcBef>
              <a:spcAft>
                <a:spcPts val="600"/>
              </a:spcAft>
              <a:buClr>
                <a:schemeClr val="dk1"/>
              </a:buClr>
              <a:buSzPts val="1800"/>
            </a:pPr>
            <a:r>
              <a:rPr lang="en-US" sz="3600" b="1" dirty="0">
                <a:solidFill>
                  <a:srgbClr val="000000"/>
                </a:solidFill>
                <a:ea typeface="+mn-ea"/>
                <a:cs typeface="+mn-cs"/>
              </a:rPr>
              <a:t>Feedback on “Trigger Event” Characterization</a:t>
            </a:r>
            <a:endParaRPr sz="3600" b="1" dirty="0">
              <a:solidFill>
                <a:srgbClr val="000000"/>
              </a:solidFill>
              <a:ea typeface="+mn-ea"/>
              <a:cs typeface="+mn-cs"/>
            </a:endParaRPr>
          </a:p>
        </p:txBody>
      </p:sp>
      <p:graphicFrame>
        <p:nvGraphicFramePr>
          <p:cNvPr id="2" name="Table 1">
            <a:extLst>
              <a:ext uri="{FF2B5EF4-FFF2-40B4-BE49-F238E27FC236}">
                <a16:creationId xmlns:a16="http://schemas.microsoft.com/office/drawing/2014/main" id="{1CF1B966-0944-1659-6304-A08E3901CC30}"/>
              </a:ext>
            </a:extLst>
          </p:cNvPr>
          <p:cNvGraphicFramePr>
            <a:graphicFrameLocks noGrp="1"/>
          </p:cNvGraphicFramePr>
          <p:nvPr>
            <p:extLst>
              <p:ext uri="{D42A27DB-BD31-4B8C-83A1-F6EECF244321}">
                <p14:modId xmlns:p14="http://schemas.microsoft.com/office/powerpoint/2010/main" val="1346669054"/>
              </p:ext>
            </p:extLst>
          </p:nvPr>
        </p:nvGraphicFramePr>
        <p:xfrm>
          <a:off x="609600" y="2188624"/>
          <a:ext cx="10129283" cy="3389122"/>
        </p:xfrm>
        <a:graphic>
          <a:graphicData uri="http://schemas.openxmlformats.org/drawingml/2006/table">
            <a:tbl>
              <a:tblPr firstRow="1" bandRow="1">
                <a:tableStyleId>{5C22544A-7EE6-4342-B048-85BDC9FD1C3A}</a:tableStyleId>
              </a:tblPr>
              <a:tblGrid>
                <a:gridCol w="5437239">
                  <a:extLst>
                    <a:ext uri="{9D8B030D-6E8A-4147-A177-3AD203B41FA5}">
                      <a16:colId xmlns:a16="http://schemas.microsoft.com/office/drawing/2014/main" val="3424232441"/>
                    </a:ext>
                  </a:extLst>
                </a:gridCol>
                <a:gridCol w="2384780">
                  <a:extLst>
                    <a:ext uri="{9D8B030D-6E8A-4147-A177-3AD203B41FA5}">
                      <a16:colId xmlns:a16="http://schemas.microsoft.com/office/drawing/2014/main" val="3494523579"/>
                    </a:ext>
                  </a:extLst>
                </a:gridCol>
                <a:gridCol w="2307264">
                  <a:extLst>
                    <a:ext uri="{9D8B030D-6E8A-4147-A177-3AD203B41FA5}">
                      <a16:colId xmlns:a16="http://schemas.microsoft.com/office/drawing/2014/main" val="445406197"/>
                    </a:ext>
                  </a:extLst>
                </a:gridCol>
              </a:tblGrid>
              <a:tr h="138699">
                <a:tc>
                  <a:txBody>
                    <a:bodyPr/>
                    <a:lstStyle/>
                    <a:p>
                      <a:pPr marL="0" marR="0">
                        <a:lnSpc>
                          <a:spcPct val="107000"/>
                        </a:lnSpc>
                        <a:spcAft>
                          <a:spcPts val="800"/>
                        </a:spcAft>
                        <a:buNone/>
                      </a:pPr>
                      <a:r>
                        <a:rPr lang="en-US" sz="2000" dirty="0">
                          <a:effectLst/>
                          <a:latin typeface="+mj-lt"/>
                        </a:rPr>
                        <a:t>Event Scope</a:t>
                      </a:r>
                      <a:endParaRPr lang="en-US" sz="2000" dirty="0">
                        <a:effectLst/>
                        <a:latin typeface="+mj-lt"/>
                        <a:ea typeface="Calibri" panose="020F0502020204030204" pitchFamily="34" charset="0"/>
                        <a:cs typeface="Times New Roman" panose="02020603050405020304" pitchFamily="18" charset="0"/>
                      </a:endParaRPr>
                    </a:p>
                  </a:txBody>
                  <a:tcPr marL="55479" marR="55479" marT="0"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b="1" kern="1200" dirty="0">
                          <a:solidFill>
                            <a:schemeClr val="lt1"/>
                          </a:solidFill>
                          <a:effectLst/>
                          <a:latin typeface="+mn-lt"/>
                          <a:ea typeface="+mn-ea"/>
                          <a:cs typeface="+mn-cs"/>
                        </a:rPr>
                        <a:t>Event Type</a:t>
                      </a:r>
                      <a:endParaRPr lang="en-US" sz="2000" b="1" kern="1200" dirty="0">
                        <a:solidFill>
                          <a:schemeClr val="lt1"/>
                        </a:solidFill>
                        <a:effectLst/>
                        <a:latin typeface="+mn-lt"/>
                        <a:ea typeface="Calibri" panose="020F0502020204030204" pitchFamily="34" charset="0"/>
                        <a:cs typeface="Times New Roman" panose="02020603050405020304" pitchFamily="18" charset="0"/>
                      </a:endParaRPr>
                    </a:p>
                  </a:txBody>
                  <a:tcPr marL="55479" marR="55479" marT="0" marB="0"/>
                </a:tc>
                <a:tc>
                  <a:txBody>
                    <a:bodyPr/>
                    <a:lstStyle/>
                    <a:p>
                      <a:pPr marL="0" marR="0">
                        <a:lnSpc>
                          <a:spcPct val="107000"/>
                        </a:lnSpc>
                        <a:spcAft>
                          <a:spcPts val="800"/>
                        </a:spcAft>
                        <a:buNone/>
                      </a:pPr>
                      <a:r>
                        <a:rPr lang="en-US" sz="2000" dirty="0">
                          <a:effectLst/>
                          <a:latin typeface="+mj-lt"/>
                          <a:ea typeface="Calibri" panose="020F0502020204030204" pitchFamily="34" charset="0"/>
                          <a:cs typeface="Times New Roman" panose="02020603050405020304" pitchFamily="18" charset="0"/>
                        </a:rPr>
                        <a:t>Anticipated Date</a:t>
                      </a:r>
                    </a:p>
                  </a:txBody>
                  <a:tcPr marL="55479" marR="55479" marT="0" marB="0"/>
                </a:tc>
                <a:extLst>
                  <a:ext uri="{0D108BD9-81ED-4DB2-BD59-A6C34878D82A}">
                    <a16:rowId xmlns:a16="http://schemas.microsoft.com/office/drawing/2014/main" val="4141094812"/>
                  </a:ext>
                </a:extLst>
              </a:tr>
              <a:tr h="139829">
                <a:tc>
                  <a:txBody>
                    <a:bodyPr/>
                    <a:lstStyle/>
                    <a:p>
                      <a:pPr marL="0" marR="0">
                        <a:lnSpc>
                          <a:spcPct val="107000"/>
                        </a:lnSpc>
                        <a:spcAft>
                          <a:spcPts val="800"/>
                        </a:spcAft>
                        <a:buNone/>
                      </a:pP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[Steam boilers 1 &amp; 2]</a:t>
                      </a: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[End-of-life]</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2040</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3155483228"/>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Roof top unit – ACME tenant</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[End-of-life]</a:t>
                      </a: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2028</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1796335244"/>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Cooling towers 1 &amp; 2</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[End-of-life]</a:t>
                      </a: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[2030]</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2465398849"/>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Emergency diesel generator 1</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[End-of-life]</a:t>
                      </a: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2032</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3457763121"/>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Building controls maintenance contract</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[Contract end]</a:t>
                      </a: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2030</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2151102104"/>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Windows – All</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[End-of-life]</a:t>
                      </a: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2035</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953126486"/>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Roof membrane</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[End-of-life]</a:t>
                      </a: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2028</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2389120391"/>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ACME</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Tenant turnover</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rPr>
                        <a:t>2027</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2154832208"/>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Prodigy</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Lease end</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2027</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2491762741"/>
                  </a:ext>
                </a:extLst>
              </a:tr>
              <a:tr h="139829">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Lobby and 1</a:t>
                      </a:r>
                      <a:r>
                        <a:rPr lang="en-US" sz="2000" baseline="30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st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 floor common areas</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Gut rehab</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nchor="b"/>
                </a:tc>
                <a:tc>
                  <a:txBody>
                    <a:bodyPr/>
                    <a:lstStyle/>
                    <a:p>
                      <a:pPr marL="0" marR="0">
                        <a:lnSpc>
                          <a:spcPct val="107000"/>
                        </a:lnSpc>
                        <a:spcAft>
                          <a:spcPts val="800"/>
                        </a:spcAft>
                        <a:buNone/>
                      </a:pP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r>
                        <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2029</a:t>
                      </a:r>
                      <a:r>
                        <a:rPr lang="en-US" sz="2000" kern="1200" dirty="0">
                          <a:solidFill>
                            <a:schemeClr val="accent1">
                              <a:lumMod val="60000"/>
                              <a:lumOff val="40000"/>
                            </a:schemeClr>
                          </a:solidFill>
                          <a:effectLst/>
                          <a:latin typeface="+mj-lt"/>
                          <a:ea typeface="Calibri" panose="020F0502020204030204" pitchFamily="34" charset="0"/>
                          <a:cs typeface="Times New Roman" panose="02020603050405020304" pitchFamily="18" charset="0"/>
                        </a:rPr>
                        <a:t>]</a:t>
                      </a:r>
                      <a:endParaRPr lang="en-US" sz="2000" dirty="0">
                        <a:solidFill>
                          <a:schemeClr val="accent1">
                            <a:lumMod val="60000"/>
                            <a:lumOff val="40000"/>
                          </a:schemeClr>
                        </a:solidFill>
                        <a:effectLst/>
                        <a:latin typeface="+mj-lt"/>
                        <a:ea typeface="Calibri" panose="020F0502020204030204" pitchFamily="34" charset="0"/>
                        <a:cs typeface="Times New Roman" panose="02020603050405020304" pitchFamily="18" charset="0"/>
                      </a:endParaRPr>
                    </a:p>
                  </a:txBody>
                  <a:tcPr marL="55479" marR="55479" marT="0" marB="0"/>
                </a:tc>
                <a:extLst>
                  <a:ext uri="{0D108BD9-81ED-4DB2-BD59-A6C34878D82A}">
                    <a16:rowId xmlns:a16="http://schemas.microsoft.com/office/drawing/2014/main" val="1157096774"/>
                  </a:ext>
                </a:extLst>
              </a:tr>
            </a:tbl>
          </a:graphicData>
        </a:graphic>
      </p:graphicFrame>
    </p:spTree>
  </p:cSld>
  <p:clrMapOvr>
    <a:masterClrMapping/>
  </p:clrMapOvr>
</p:sld>
</file>

<file path=ppt/theme/theme1.xml><?xml version="1.0" encoding="utf-8"?>
<a:theme xmlns:a="http://schemas.openxmlformats.org/drawingml/2006/main" name="Title Slide Option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potx" id="{AE3804D7-996A-4FA2-993B-54959343F94D}" vid="{B62B7166-11C4-4D39-BF6D-25953881B669}"/>
    </a:ext>
  </a:extLst>
</a:theme>
</file>

<file path=ppt/theme/theme2.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potx" id="{AE3804D7-996A-4FA2-993B-54959343F94D}" vid="{C379EEFE-834A-490C-BEA3-3A3083BBD151}"/>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potx" id="{AE3804D7-996A-4FA2-993B-54959343F94D}" vid="{C379EEFE-834A-490C-BEA3-3A3083BBD151}"/>
    </a:ext>
  </a:extLst>
</a:theme>
</file>

<file path=ppt/theme/theme5.xml><?xml version="1.0" encoding="utf-8"?>
<a:theme xmlns:a="http://schemas.openxmlformats.org/drawingml/2006/main" name="Content Slides">
  <a:themeElements>
    <a:clrScheme name="NYSERDA Color Theme">
      <a:dk1>
        <a:srgbClr val="101820"/>
      </a:dk1>
      <a:lt1>
        <a:sysClr val="window" lastClr="FFFFFF"/>
      </a:lt1>
      <a:dk2>
        <a:srgbClr val="63666A"/>
      </a:dk2>
      <a:lt2>
        <a:srgbClr val="BBBCBC"/>
      </a:lt2>
      <a:accent1>
        <a:srgbClr val="002D72"/>
      </a:accent1>
      <a:accent2>
        <a:srgbClr val="0077C8"/>
      </a:accent2>
      <a:accent3>
        <a:srgbClr val="F2A900"/>
      </a:accent3>
      <a:accent4>
        <a:srgbClr val="006BA6"/>
      </a:accent4>
      <a:accent5>
        <a:srgbClr val="0085AD"/>
      </a:accent5>
      <a:accent6>
        <a:srgbClr val="F3DD6D"/>
      </a:accent6>
      <a:hlink>
        <a:srgbClr val="0563C1"/>
      </a:hlink>
      <a:folHlink>
        <a:srgbClr val="002D72"/>
      </a:folHlink>
    </a:clrScheme>
    <a:fontScheme name="NYSERDA Fonts">
      <a:majorFont>
        <a:latin typeface="Roboto"/>
        <a:ea typeface=""/>
        <a:cs typeface=""/>
      </a:majorFont>
      <a:minorFont>
        <a:latin typeface="Roboto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 PowerPoint Template  -  Read-Only" id="{BBCCAF6F-B0D1-40A9-9B3F-37B2A2D14ADD}" vid="{4104D730-A0CA-42A4-936E-465F2F966C2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1df9832-fa29-4d0b-8301-c5ccf72ca850">
      <Value>305</Value>
      <Value>304</Value>
      <Value>303</Value>
      <Value>302</Value>
      <Value>22</Value>
      <Value>21</Value>
    </TaxCatchAll>
    <lcf76f155ced4ddcb4097134ff3c332f xmlns="cc24971c-a917-46a8-9152-3ed0f4ec3b6d">
      <Terms xmlns="http://schemas.microsoft.com/office/infopath/2007/PartnerControls"/>
    </lcf76f155ced4ddcb4097134ff3c332f>
    <e8144e7327f648c595f8fe404acef197 xmlns="a1df9832-fa29-4d0b-8301-c5ccf72ca850">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1196e416-c1e2-46e4-892a-39f21fb650b4</TermId>
        </TermInfo>
      </Terms>
    </e8144e7327f648c595f8fe404acef197>
    <i44d58dc1cf74c3bb0600f75e80272a0 xmlns="a1df9832-fa29-4d0b-8301-c5ccf72ca850">
      <Terms xmlns="http://schemas.microsoft.com/office/infopath/2007/PartnerControls"/>
    </i44d58dc1cf74c3bb0600f75e80272a0>
    <Extracted_x0020_Text xmlns="a1df9832-fa29-4d0b-8301-c5ccf72ca850" xsi:nil="true"/>
    <_ip_UnifiedCompliancePolicyUIAction xmlns="http://schemas.microsoft.com/sharepoint/v3" xsi:nil="true"/>
    <Sub5 xmlns="24295c53-8441-4ad1-8ffa-c268c72b1660" xsi:nil="true"/>
    <Sub8 xmlns="24295c53-8441-4ad1-8ffa-c268c72b1660" xsi:nil="true"/>
    <ecc1e7aed31f4c33a9fcabbb60a61cc9 xmlns="cc24971c-a917-46a8-9152-3ed0f4ec3b6d">
      <Terms xmlns="http://schemas.microsoft.com/office/infopath/2007/PartnerControls">
        <TermInfo xmlns="http://schemas.microsoft.com/office/infopath/2007/PartnerControls">
          <TermName xmlns="http://schemas.microsoft.com/office/infopath/2007/PartnerControls">Restricted - Internal use only</TermName>
          <TermId xmlns="http://schemas.microsoft.com/office/infopath/2007/PartnerControls">16e0e62b-45fc-43f2-9316-8e87a381ed63</TermId>
        </TermInfo>
      </Terms>
    </ecc1e7aed31f4c33a9fcabbb60a61cc9>
    <Sub4 xmlns="24295c53-8441-4ad1-8ffa-c268c72b1660" xsi:nil="true"/>
    <Sub1 xmlns="24295c53-8441-4ad1-8ffa-c268c72b1660" xsi:nil="true"/>
    <TaxKeywordTaxHTField xmlns="a1df9832-fa29-4d0b-8301-c5ccf72ca850">
      <Terms xmlns="http://schemas.microsoft.com/office/infopath/2007/PartnerControls"/>
    </TaxKeywordTaxHTField>
    <o811e3c0c0214fc6bb33522f4837a579 xmlns="a1df9832-fa29-4d0b-8301-c5ccf72ca850">
      <Terms xmlns="http://schemas.microsoft.com/office/infopath/2007/PartnerControls">
        <TermInfo xmlns="http://schemas.microsoft.com/office/infopath/2007/PartnerControls">
          <TermName xmlns="http://schemas.microsoft.com/office/infopath/2007/PartnerControls">Restricted - Internal use only</TermName>
          <TermId xmlns="http://schemas.microsoft.com/office/infopath/2007/PartnerControls">16e0e62b-45fc-43f2-9316-8e87a381ed63</TermId>
        </TermInfo>
      </Terms>
    </o811e3c0c0214fc6bb33522f4837a579>
    <o1854233fb13438c9ca8d3d5c8119190 xmlns="cc24971c-a917-46a8-9152-3ed0f4ec3b6d">
      <Terms xmlns="http://schemas.microsoft.com/office/infopath/2007/PartnerControls">
        <TermInfo xmlns="http://schemas.microsoft.com/office/infopath/2007/PartnerControls">
          <TermName xmlns="http://schemas.microsoft.com/office/infopath/2007/PartnerControls">None Selected</TermName>
          <TermId xmlns="http://schemas.microsoft.com/office/infopath/2007/PartnerControls">e4e694e5-40f4-4c24-889e-1b6a14313b7f</TermId>
        </TermInfo>
      </Terms>
    </o1854233fb13438c9ca8d3d5c8119190>
    <KeyPoints xmlns="a1df9832-fa29-4d0b-8301-c5ccf72ca850" xsi:nil="true"/>
    <_ip_UnifiedCompliancePolicyProperties xmlns="http://schemas.microsoft.com/sharepoint/v3" xsi:nil="true"/>
    <Project xmlns="a1df9832-fa29-4d0b-8301-c5ccf72ca850" xsi:nil="true"/>
    <gd2b553e0aea4b91b85fac2891a7e78f xmlns="cc24971c-a917-46a8-9152-3ed0f4ec3b6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1196e416-c1e2-46e4-892a-39f21fb650b4</TermId>
        </TermInfo>
      </Terms>
    </gd2b553e0aea4b91b85fac2891a7e78f>
    <Sub7 xmlns="24295c53-8441-4ad1-8ffa-c268c72b1660" xsi:nil="true"/>
    <k7031f0ddbec44908666ccec4dca0b46 xmlns="a1df9832-fa29-4d0b-8301-c5ccf72ca850">
      <Terms xmlns="http://schemas.microsoft.com/office/infopath/2007/PartnerControls"/>
    </k7031f0ddbec44908666ccec4dca0b46>
    <m26e38606aa543cb981614fc6d49280d xmlns="a1df9832-fa29-4d0b-8301-c5ccf72ca850">
      <Terms xmlns="http://schemas.microsoft.com/office/infopath/2007/PartnerControls">
        <TermInfo xmlns="http://schemas.microsoft.com/office/infopath/2007/PartnerControls">
          <TermName xmlns="http://schemas.microsoft.com/office/infopath/2007/PartnerControls">None chosen</TermName>
          <TermId xmlns="http://schemas.microsoft.com/office/infopath/2007/PartnerControls">167b4b46-1305-4f1c-ae8d-d28783621603</TermId>
        </TermInfo>
      </Terms>
    </m26e38606aa543cb981614fc6d49280d>
    <m2d3b84e453a41b493d2f8293d453bfc xmlns="a1df9832-fa29-4d0b-8301-c5ccf72ca850">
      <Terms xmlns="http://schemas.microsoft.com/office/infopath/2007/PartnerControls"/>
    </m2d3b84e453a41b493d2f8293d453bfc>
    <n886c46fede847c080398018f40c4c47 xmlns="a1df9832-fa29-4d0b-8301-c5ccf72ca850">
      <Terms xmlns="http://schemas.microsoft.com/office/infopath/2007/PartnerControls"/>
    </n886c46fede847c080398018f40c4c47>
    <Sub3 xmlns="24295c53-8441-4ad1-8ffa-c268c72b1660" xsi:nil="true"/>
    <Sub6 xmlns="24295c53-8441-4ad1-8ffa-c268c72b1660" xsi:nil="true"/>
    <n48685bf95bc4b8fa4aa6bfb34ecb222 xmlns="a1df9832-fa29-4d0b-8301-c5ccf72ca850">
      <Terms xmlns="http://schemas.microsoft.com/office/infopath/2007/PartnerControls">
        <TermInfo xmlns="http://schemas.microsoft.com/office/infopath/2007/PartnerControls">
          <TermName xmlns="http://schemas.microsoft.com/office/infopath/2007/PartnerControls">Buildings</TermName>
          <TermId xmlns="http://schemas.microsoft.com/office/infopath/2007/PartnerControls">6d5332a4-270e-4d3f-9006-80a36a781c0d</TermId>
        </TermInfo>
      </Terms>
    </n48685bf95bc4b8fa4aa6bfb34ecb222>
    <eda3356070224fe59cf39745c882f8c6 xmlns="a1df9832-fa29-4d0b-8301-c5ccf72ca850">
      <Terms xmlns="http://schemas.microsoft.com/office/infopath/2007/PartnerControls">
        <TermInfo xmlns="http://schemas.microsoft.com/office/infopath/2007/PartnerControls">
          <TermName xmlns="http://schemas.microsoft.com/office/infopath/2007/PartnerControls">BLD - Pathways to Zero</TermName>
          <TermId xmlns="http://schemas.microsoft.com/office/infopath/2007/PartnerControls">4ece9c4e-0a30-4296-964a-d1b7bf4428b9</TermId>
        </TermInfo>
      </Terms>
    </eda3356070224fe59cf39745c882f8c6>
    <Sub12 xmlns="24295c53-8441-4ad1-8ffa-c268c72b1660" xsi:nil="true"/>
    <Tags xmlns="a1df9832-fa29-4d0b-8301-c5ccf72ca850" xsi:nil="true"/>
    <Sub11 xmlns="24295c53-8441-4ad1-8ffa-c268c72b1660" xsi:nil="true"/>
    <Sub10 xmlns="24295c53-8441-4ad1-8ffa-c268c72b1660" xsi:nil="true"/>
    <Sub9 xmlns="24295c53-8441-4ad1-8ffa-c268c72b1660" xsi:nil="true"/>
    <Sub2 xmlns="24295c53-8441-4ad1-8ffa-c268c72b166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ogram Document" ma:contentTypeID="0x010100C2CFE70F12B8554A80D65BC4AE2EF6200087797AFA5243A14293922B3EEB0E074D" ma:contentTypeVersion="65" ma:contentTypeDescription="" ma:contentTypeScope="" ma:versionID="f3398a3c79926f10a467da01c6458032">
  <xsd:schema xmlns:xsd="http://www.w3.org/2001/XMLSchema" xmlns:xs="http://www.w3.org/2001/XMLSchema" xmlns:p="http://schemas.microsoft.com/office/2006/metadata/properties" xmlns:ns1="http://schemas.microsoft.com/sharepoint/v3" xmlns:ns2="a1df9832-fa29-4d0b-8301-c5ccf72ca850" xmlns:ns3="cc24971c-a917-46a8-9152-3ed0f4ec3b6d" xmlns:ns4="24295c53-8441-4ad1-8ffa-c268c72b1660" targetNamespace="http://schemas.microsoft.com/office/2006/metadata/properties" ma:root="true" ma:fieldsID="a30cb1eb4d21ca08d608a3d6db497e4e" ns1:_="" ns2:_="" ns3:_="" ns4:_="">
    <xsd:import namespace="http://schemas.microsoft.com/sharepoint/v3"/>
    <xsd:import namespace="a1df9832-fa29-4d0b-8301-c5ccf72ca850"/>
    <xsd:import namespace="cc24971c-a917-46a8-9152-3ed0f4ec3b6d"/>
    <xsd:import namespace="24295c53-8441-4ad1-8ffa-c268c72b1660"/>
    <xsd:element name="properties">
      <xsd:complexType>
        <xsd:sequence>
          <xsd:element name="documentManagement">
            <xsd:complexType>
              <xsd:all>
                <xsd:element ref="ns2:i44d58dc1cf74c3bb0600f75e80272a0" minOccurs="0"/>
                <xsd:element ref="ns2:k7031f0ddbec44908666ccec4dca0b46" minOccurs="0"/>
                <xsd:element ref="ns2:m26e38606aa543cb981614fc6d49280d" minOccurs="0"/>
                <xsd:element ref="ns2:n48685bf95bc4b8fa4aa6bfb34ecb222" minOccurs="0"/>
                <xsd:element ref="ns2:TaxCatchAll" minOccurs="0"/>
                <xsd:element ref="ns2:eda3356070224fe59cf39745c882f8c6" minOccurs="0"/>
                <xsd:element ref="ns2:TaxCatchAllLabel" minOccurs="0"/>
                <xsd:element ref="ns2:n886c46fede847c080398018f40c4c47" minOccurs="0"/>
                <xsd:element ref="ns2:TaxKeywordTaxHTField" minOccurs="0"/>
                <xsd:element ref="ns4:Sub10" minOccurs="0"/>
                <xsd:element ref="ns2:e8144e7327f648c595f8fe404acef197" minOccurs="0"/>
                <xsd:element ref="ns2:o811e3c0c0214fc6bb33522f4837a579" minOccurs="0"/>
                <xsd:element ref="ns2:m2d3b84e453a41b493d2f8293d453bfc" minOccurs="0"/>
                <xsd:element ref="ns2:Project" minOccurs="0"/>
                <xsd:element ref="ns2:KeyPoints" minOccurs="0"/>
                <xsd:element ref="ns2:Extracted_x0020_Text" minOccurs="0"/>
                <xsd:element ref="ns2:Tags" minOccurs="0"/>
                <xsd:element ref="ns4:Sub3"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ub12" minOccurs="0"/>
                <xsd:element ref="ns3:gd2b553e0aea4b91b85fac2891a7e78f" minOccurs="0"/>
                <xsd:element ref="ns4:Sub5" minOccurs="0"/>
                <xsd:element ref="ns3:ecc1e7aed31f4c33a9fcabbb60a61cc9" minOccurs="0"/>
                <xsd:element ref="ns4:Sub7" minOccurs="0"/>
                <xsd:element ref="ns3:o1854233fb13438c9ca8d3d5c8119190" minOccurs="0"/>
                <xsd:element ref="ns4:Sub11" minOccurs="0"/>
                <xsd:element ref="ns4:Sub4" minOccurs="0"/>
                <xsd:element ref="ns4:Sub6" minOccurs="0"/>
                <xsd:element ref="ns4:Sub8" minOccurs="0"/>
                <xsd:element ref="ns4:Sub9" minOccurs="0"/>
                <xsd:element ref="ns4:Sub1" minOccurs="0"/>
                <xsd:element ref="ns4:Sub2" minOccurs="0"/>
                <xsd:element ref="ns3:MediaServiceGenerationTime" minOccurs="0"/>
                <xsd:element ref="ns3:MediaServiceEventHashCode" minOccurs="0"/>
                <xsd:element ref="ns3:lcf76f155ced4ddcb4097134ff3c332f" minOccurs="0"/>
                <xsd:element ref="ns1:_ip_UnifiedCompliancePolicyProperties" minOccurs="0"/>
                <xsd:element ref="ns1:_ip_UnifiedCompliancePolicyUIAction"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67" nillable="true" ma:displayName="Unified Compliance Policy Properties" ma:hidden="true" ma:internalName="_ip_UnifiedCompliancePolicyProperties">
      <xsd:simpleType>
        <xsd:restriction base="dms:Note"/>
      </xsd:simpleType>
    </xsd:element>
    <xsd:element name="_ip_UnifiedCompliancePolicyUIAction" ma:index="6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f9832-fa29-4d0b-8301-c5ccf72ca850" elementFormDefault="qualified">
    <xsd:import namespace="http://schemas.microsoft.com/office/2006/documentManagement/types"/>
    <xsd:import namespace="http://schemas.microsoft.com/office/infopath/2007/PartnerControls"/>
    <xsd:element name="i44d58dc1cf74c3bb0600f75e80272a0" ma:index="9" nillable="true" ma:taxonomy="true" ma:internalName="i44d58dc1cf74c3bb0600f75e80272a0" ma:taxonomyFieldName="Geography" ma:displayName="Geography" ma:default="" ma:fieldId="{244d58dc-1cf7-4c3b-b060-0f75e80272a0}" ma:sspId="78ca830c-a034-4168-b956-d7763e68b615" ma:termSetId="28a1c660-2861-4b3d-a4b7-c19d748b4d8c" ma:anchorId="00000000-0000-0000-0000-000000000000" ma:open="false" ma:isKeyword="false">
      <xsd:complexType>
        <xsd:sequence>
          <xsd:element ref="pc:Terms" minOccurs="0" maxOccurs="1"/>
        </xsd:sequence>
      </xsd:complexType>
    </xsd:element>
    <xsd:element name="k7031f0ddbec44908666ccec4dca0b46" ma:index="11" nillable="true" ma:taxonomy="true" ma:internalName="k7031f0ddbec44908666ccec4dca0b46" ma:taxonomyFieldName="Client_x0020_Partner" ma:displayName="Client Partner" ma:readOnly="false" ma:default="" ma:fieldId="{47031f0d-dbec-4490-8666-ccec4dca0b46}" ma:sspId="78ca830c-a034-4168-b956-d7763e68b615" ma:termSetId="2fdb8ad4-2b2b-419a-bd90-93be715ccb67" ma:anchorId="00000000-0000-0000-0000-000000000000" ma:open="false" ma:isKeyword="false">
      <xsd:complexType>
        <xsd:sequence>
          <xsd:element ref="pc:Terms" minOccurs="0" maxOccurs="1"/>
        </xsd:sequence>
      </xsd:complexType>
    </xsd:element>
    <xsd:element name="m26e38606aa543cb981614fc6d49280d" ma:index="13" nillable="true" ma:taxonomy="true" ma:internalName="m26e38606aa543cb981614fc6d49280d" ma:taxonomyFieldName="Technology" ma:displayName="Technology" ma:readOnly="false" ma:default="302;#None chosen|167b4b46-1305-4f1c-ae8d-d28783621603" ma:fieldId="{626e3860-6aa5-43cb-9816-14fc6d49280d}" ma:sspId="78ca830c-a034-4168-b956-d7763e68b615" ma:termSetId="fb0d05d2-464d-47d8-b8c5-88e37d853ee5" ma:anchorId="00000000-0000-0000-0000-000000000000" ma:open="false" ma:isKeyword="false">
      <xsd:complexType>
        <xsd:sequence>
          <xsd:element ref="pc:Terms" minOccurs="0" maxOccurs="1"/>
        </xsd:sequence>
      </xsd:complexType>
    </xsd:element>
    <xsd:element name="n48685bf95bc4b8fa4aa6bfb34ecb222" ma:index="14" nillable="true" ma:taxonomy="true" ma:internalName="n48685bf95bc4b8fa4aa6bfb34ecb222" ma:taxonomyFieldName="Program" ma:displayName="Program" ma:readOnly="false" ma:default="21;#Buildings|6d5332a4-270e-4d3f-9006-80a36a781c0d" ma:fieldId="{748685bf-95bc-4b8f-a4aa-6bfb34ecb222}" ma:sspId="78ca830c-a034-4168-b956-d7763e68b615" ma:termSetId="fb5b2e61-77ad-482a-9c70-531e7aa7f77d"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21391049-b7ec-48ad-a2e9-400258260aa2}" ma:internalName="TaxCatchAll" ma:showField="CatchAllData" ma:web="24295c53-8441-4ad1-8ffa-c268c72b1660">
      <xsd:complexType>
        <xsd:complexContent>
          <xsd:extension base="dms:MultiChoiceLookup">
            <xsd:sequence>
              <xsd:element name="Value" type="dms:Lookup" maxOccurs="unbounded" minOccurs="0" nillable="true"/>
            </xsd:sequence>
          </xsd:extension>
        </xsd:complexContent>
      </xsd:complexType>
    </xsd:element>
    <xsd:element name="eda3356070224fe59cf39745c882f8c6" ma:index="16" nillable="true" ma:taxonomy="true" ma:internalName="eda3356070224fe59cf39745c882f8c6" ma:taxonomyFieldName="Initiative" ma:displayName="Initiative" ma:readOnly="false" ma:default="22;#BLD - Pathways to Zero|4ece9c4e-0a30-4296-964a-d1b7bf4428b9" ma:fieldId="{eda33560-7022-4fe5-9cf3-9745c882f8c6}" ma:sspId="78ca830c-a034-4168-b956-d7763e68b615" ma:termSetId="903b7f5a-2ae5-4e42-8208-77428af6ee1e" ma:anchorId="00000000-0000-0000-0000-000000000000" ma:open="false" ma:isKeyword="false">
      <xsd:complexType>
        <xsd:sequence>
          <xsd:element ref="pc:Terms" minOccurs="0" maxOccurs="1"/>
        </xsd:sequence>
      </xsd:complexType>
    </xsd:element>
    <xsd:element name="TaxCatchAllLabel" ma:index="19" nillable="true" ma:displayName="Taxonomy Catch All Column1" ma:hidden="true" ma:list="{21391049-b7ec-48ad-a2e9-400258260aa2}" ma:internalName="TaxCatchAllLabel" ma:readOnly="true" ma:showField="CatchAllDataLabel" ma:web="24295c53-8441-4ad1-8ffa-c268c72b1660">
      <xsd:complexType>
        <xsd:complexContent>
          <xsd:extension base="dms:MultiChoiceLookup">
            <xsd:sequence>
              <xsd:element name="Value" type="dms:Lookup" maxOccurs="unbounded" minOccurs="0" nillable="true"/>
            </xsd:sequence>
          </xsd:extension>
        </xsd:complexContent>
      </xsd:complexType>
    </xsd:element>
    <xsd:element name="n886c46fede847c080398018f40c4c47" ma:index="20" nillable="true" ma:taxonomy="true" ma:internalName="n886c46fede847c080398018f40c4c47" ma:taxonomyFieldName="Foundation" ma:displayName="Foundation" ma:readOnly="false" ma:default="" ma:fieldId="{7886c46f-ede8-47c0-8039-8018f40c4c47}" ma:sspId="78ca830c-a034-4168-b956-d7763e68b615" ma:termSetId="f178076e-94ff-44a9-8c37-04cfc45bd495" ma:anchorId="00000000-0000-0000-0000-000000000000" ma:open="false" ma:isKeyword="false">
      <xsd:complexType>
        <xsd:sequence>
          <xsd:element ref="pc:Terms" minOccurs="0" maxOccurs="1"/>
        </xsd:sequence>
      </xsd:complexType>
    </xsd:element>
    <xsd:element name="TaxKeywordTaxHTField" ma:index="22" nillable="true" ma:taxonomy="true" ma:internalName="TaxKeywordTaxHTField" ma:taxonomyFieldName="TaxKeyword" ma:displayName="Enterprise Keywords" ma:fieldId="{23f27201-bee3-471e-b2e7-b64fd8b7ca38}" ma:taxonomyMulti="true" ma:sspId="78ca830c-a034-4168-b956-d7763e68b615" ma:termSetId="00000000-0000-0000-0000-000000000000" ma:anchorId="00000000-0000-0000-0000-000000000000" ma:open="true" ma:isKeyword="true">
      <xsd:complexType>
        <xsd:sequence>
          <xsd:element ref="pc:Terms" minOccurs="0" maxOccurs="1"/>
        </xsd:sequence>
      </xsd:complexType>
    </xsd:element>
    <xsd:element name="e8144e7327f648c595f8fe404acef197" ma:index="26" nillable="true" ma:taxonomy="true" ma:internalName="e8144e7327f648c595f8fe404acef197" ma:taxonomyFieldName="Document_x0020_Status0" ma:displayName="Document Status" ma:default="303;#Draft|1196e416-c1e2-46e4-892a-39f21fb650b4" ma:fieldId="{e8144e73-27f6-48c5-95f8-fe404acef197}" ma:sspId="78ca830c-a034-4168-b956-d7763e68b615" ma:termSetId="d65b1371-216a-449b-be5c-ac755384594b" ma:anchorId="00000000-0000-0000-0000-000000000000" ma:open="false" ma:isKeyword="false">
      <xsd:complexType>
        <xsd:sequence>
          <xsd:element ref="pc:Terms" minOccurs="0" maxOccurs="1"/>
        </xsd:sequence>
      </xsd:complexType>
    </xsd:element>
    <xsd:element name="o811e3c0c0214fc6bb33522f4837a579" ma:index="28" nillable="true" ma:taxonomy="true" ma:internalName="o811e3c0c0214fc6bb33522f4837a579" ma:taxonomyFieldName="Legal_x0020_Designation0" ma:displayName="Legal Designation" ma:default="304;#Restricted - Internal use only|16e0e62b-45fc-43f2-9316-8e87a381ed63" ma:fieldId="{8811e3c0-c021-4fc6-bb33-522f4837a579}" ma:sspId="78ca830c-a034-4168-b956-d7763e68b615" ma:termSetId="d7cab2b2-b4f8-46a9-89b2-4eecb42d47ca" ma:anchorId="00000000-0000-0000-0000-000000000000" ma:open="false" ma:isKeyword="false">
      <xsd:complexType>
        <xsd:sequence>
          <xsd:element ref="pc:Terms" minOccurs="0" maxOccurs="1"/>
        </xsd:sequence>
      </xsd:complexType>
    </xsd:element>
    <xsd:element name="m2d3b84e453a41b493d2f8293d453bfc" ma:index="30" nillable="true" ma:taxonomy="true" ma:internalName="m2d3b84e453a41b493d2f8293d453bfc" ma:taxonomyFieldName="Countries_x0020_Impacted0" ma:displayName="Countries Impacted" ma:default="" ma:fieldId="{62d3b84e-453a-41b4-93d2-f8293d453bfc}" ma:sspId="78ca830c-a034-4168-b956-d7763e68b615" ma:termSetId="e1c3647c-981b-42b1-93b5-578d8c5389fd" ma:anchorId="00000000-0000-0000-0000-000000000000" ma:open="false" ma:isKeyword="false">
      <xsd:complexType>
        <xsd:sequence>
          <xsd:element ref="pc:Terms" minOccurs="0" maxOccurs="1"/>
        </xsd:sequence>
      </xsd:complexType>
    </xsd:element>
    <xsd:element name="Project" ma:index="32" nillable="true" ma:displayName="Project" ma:default="" ma:internalName="Project">
      <xsd:simpleType>
        <xsd:restriction base="dms:Text">
          <xsd:maxLength value="255"/>
        </xsd:restriction>
      </xsd:simpleType>
    </xsd:element>
    <xsd:element name="KeyPoints" ma:index="33" nillable="true" ma:displayName="KeyPoints" ma:default="" ma:internalName="KeyPoints">
      <xsd:simpleType>
        <xsd:restriction base="dms:Note">
          <xsd:maxLength value="255"/>
        </xsd:restriction>
      </xsd:simpleType>
    </xsd:element>
    <xsd:element name="Extracted_x0020_Text" ma:index="34" nillable="true" ma:displayName="Extracted Text" ma:default="" ma:internalName="Extracted_x0020_Text">
      <xsd:simpleType>
        <xsd:restriction base="dms:Note">
          <xsd:maxLength value="255"/>
        </xsd:restriction>
      </xsd:simpleType>
    </xsd:element>
    <xsd:element name="Tags" ma:index="35" nillable="true" ma:displayName="Tags" ma:default="" ma:internalName="Tag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24971c-a917-46a8-9152-3ed0f4ec3b6d" elementFormDefault="qualified">
    <xsd:import namespace="http://schemas.microsoft.com/office/2006/documentManagement/types"/>
    <xsd:import namespace="http://schemas.microsoft.com/office/infopath/2007/PartnerControls"/>
    <xsd:element name="MediaServiceMetadata" ma:index="37" nillable="true" ma:displayName="MediaServiceMetadata" ma:hidden="true" ma:internalName="MediaServiceMetadata" ma:readOnly="true">
      <xsd:simpleType>
        <xsd:restriction base="dms:Note"/>
      </xsd:simpleType>
    </xsd:element>
    <xsd:element name="MediaServiceFastMetadata" ma:index="38" nillable="true" ma:displayName="MediaServiceFastMetadata" ma:hidden="true" ma:internalName="MediaServiceFastMetadata" ma:readOnly="true">
      <xsd:simpleType>
        <xsd:restriction base="dms:Note"/>
      </xsd:simpleType>
    </xsd:element>
    <xsd:element name="MediaServiceDateTaken" ma:index="39" nillable="true" ma:displayName="MediaServiceDateTaken" ma:hidden="true" ma:internalName="MediaServiceDateTaken" ma:readOnly="true">
      <xsd:simpleType>
        <xsd:restriction base="dms:Text"/>
      </xsd:simpleType>
    </xsd:element>
    <xsd:element name="MediaServiceAutoTags" ma:index="40" nillable="true" ma:displayName="Tags" ma:internalName="MediaServiceAutoTags" ma:readOnly="true">
      <xsd:simpleType>
        <xsd:restriction base="dms:Text"/>
      </xsd:simpleType>
    </xsd:element>
    <xsd:element name="MediaServiceLocation" ma:index="41" nillable="true" ma:displayName="Location" ma:internalName="MediaServiceLocation"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gd2b553e0aea4b91b85fac2891a7e78f" ma:index="48" nillable="true" ma:taxonomy="true" ma:internalName="gd2b553e0aea4b91b85fac2891a7e78f" ma:taxonomyFieldName="Document_x0020_Status" ma:displayName="Document Status" ma:default="303;#Draft|1196e416-c1e2-46e4-892a-39f21fb650b4" ma:fieldId="{0d2b553e-0aea-4b91-b85f-ac2891a7e78f}" ma:sspId="78ca830c-a034-4168-b956-d7763e68b615" ma:termSetId="d65b1371-216a-449b-be5c-ac755384594b" ma:anchorId="00000000-0000-0000-0000-000000000000" ma:open="false" ma:isKeyword="false">
      <xsd:complexType>
        <xsd:sequence>
          <xsd:element ref="pc:Terms" minOccurs="0" maxOccurs="1"/>
        </xsd:sequence>
      </xsd:complexType>
    </xsd:element>
    <xsd:element name="ecc1e7aed31f4c33a9fcabbb60a61cc9" ma:index="50" nillable="true" ma:taxonomy="true" ma:internalName="ecc1e7aed31f4c33a9fcabbb60a61cc9" ma:taxonomyFieldName="Legal_x0020_Designation" ma:displayName="Legal Designation" ma:default="304;#Restricted - Internal use only|16e0e62b-45fc-43f2-9316-8e87a381ed63" ma:fieldId="{ecc1e7ae-d31f-4c33-a9fc-abbb60a61cc9}" ma:sspId="78ca830c-a034-4168-b956-d7763e68b615" ma:termSetId="d7cab2b2-b4f8-46a9-89b2-4eecb42d47ca" ma:anchorId="00000000-0000-0000-0000-000000000000" ma:open="false" ma:isKeyword="false">
      <xsd:complexType>
        <xsd:sequence>
          <xsd:element ref="pc:Terms" minOccurs="0" maxOccurs="1"/>
        </xsd:sequence>
      </xsd:complexType>
    </xsd:element>
    <xsd:element name="o1854233fb13438c9ca8d3d5c8119190" ma:index="52" nillable="true" ma:taxonomy="true" ma:internalName="o1854233fb13438c9ca8d3d5c8119190" ma:taxonomyFieldName="Countries_x0020_Impacted" ma:displayName="Countries Impacted" ma:default="305;#None Selected|e4e694e5-40f4-4c24-889e-1b6a14313b7f" ma:fieldId="{81854233-fb13-438c-9ca8-d3d5c8119190}" ma:taxonomyMulti="true" ma:sspId="78ca830c-a034-4168-b956-d7763e68b615" ma:termSetId="e1c3647c-981b-42b1-93b5-578d8c5389fd" ma:anchorId="00000000-0000-0000-0000-000000000000" ma:open="false" ma:isKeyword="false">
      <xsd:complexType>
        <xsd:sequence>
          <xsd:element ref="pc:Terms" minOccurs="0" maxOccurs="1"/>
        </xsd:sequence>
      </xsd:complexType>
    </xsd:element>
    <xsd:element name="MediaServiceGenerationTime" ma:index="63" nillable="true" ma:displayName="MediaServiceGenerationTime" ma:hidden="true" ma:internalName="MediaServiceGenerationTime" ma:readOnly="true">
      <xsd:simpleType>
        <xsd:restriction base="dms:Text"/>
      </xsd:simpleType>
    </xsd:element>
    <xsd:element name="MediaServiceEventHashCode" ma:index="64" nillable="true" ma:displayName="MediaServiceEventHashCode" ma:hidden="true" ma:internalName="MediaServiceEventHashCode" ma:readOnly="true">
      <xsd:simpleType>
        <xsd:restriction base="dms:Text"/>
      </xsd:simpleType>
    </xsd:element>
    <xsd:element name="lcf76f155ced4ddcb4097134ff3c332f" ma:index="66" nillable="true" ma:taxonomy="true" ma:internalName="lcf76f155ced4ddcb4097134ff3c332f" ma:taxonomyFieldName="MediaServiceImageTags" ma:displayName="Image Tags" ma:readOnly="false" ma:fieldId="{5cf76f15-5ced-4ddc-b409-7134ff3c332f}" ma:taxonomyMulti="true" ma:sspId="78ca830c-a034-4168-b956-d7763e68b6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69" nillable="true" ma:displayName="MediaServiceObjectDetectorVersions" ma:hidden="true" ma:indexed="true" ma:internalName="MediaServiceObjectDetectorVersions" ma:readOnly="true">
      <xsd:simpleType>
        <xsd:restriction base="dms:Text"/>
      </xsd:simpleType>
    </xsd:element>
    <xsd:element name="MediaServiceSearchProperties" ma:index="70" nillable="true" ma:displayName="MediaServiceSearchProperties" ma:hidden="true" ma:internalName="MediaServiceSearchProperties" ma:readOnly="true">
      <xsd:simpleType>
        <xsd:restriction base="dms:Note"/>
      </xsd:simpleType>
    </xsd:element>
    <xsd:element name="MediaLengthInSeconds" ma:index="7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295c53-8441-4ad1-8ffa-c268c72b1660" elementFormDefault="qualified">
    <xsd:import namespace="http://schemas.microsoft.com/office/2006/documentManagement/types"/>
    <xsd:import namespace="http://schemas.microsoft.com/office/infopath/2007/PartnerControls"/>
    <xsd:element name="Sub10" ma:index="25" nillable="true" ma:displayName="Sub10" ma:internalName="_x0053_ub10">
      <xsd:simpleType>
        <xsd:restriction base="dms:Text">
          <xsd:maxLength value="255"/>
        </xsd:restriction>
      </xsd:simpleType>
    </xsd:element>
    <xsd:element name="Sub3" ma:index="36" nillable="true" ma:displayName="Sub3" ma:internalName="_x0053_ub3">
      <xsd:simpleType>
        <xsd:restriction base="dms:Text">
          <xsd:maxLength value="255"/>
        </xsd:restriction>
      </xsd:simpleType>
    </xsd:element>
    <xsd:element name="SharedWithUsers" ma:index="4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6" nillable="true" ma:displayName="Shared With Details" ma:internalName="SharedWithDetails" ma:readOnly="true">
      <xsd:simpleType>
        <xsd:restriction base="dms:Note">
          <xsd:maxLength value="255"/>
        </xsd:restriction>
      </xsd:simpleType>
    </xsd:element>
    <xsd:element name="Sub12" ma:index="47" nillable="true" ma:displayName="Sub12" ma:internalName="_x0053_ub12">
      <xsd:simpleType>
        <xsd:restriction base="dms:Text">
          <xsd:maxLength value="255"/>
        </xsd:restriction>
      </xsd:simpleType>
    </xsd:element>
    <xsd:element name="Sub5" ma:index="49" nillable="true" ma:displayName="Sub5" ma:internalName="_x0053_ub5">
      <xsd:simpleType>
        <xsd:restriction base="dms:Text">
          <xsd:maxLength value="255"/>
        </xsd:restriction>
      </xsd:simpleType>
    </xsd:element>
    <xsd:element name="Sub7" ma:index="51" nillable="true" ma:displayName="Sub7" ma:internalName="_x0053_ub7">
      <xsd:simpleType>
        <xsd:restriction base="dms:Text">
          <xsd:maxLength value="255"/>
        </xsd:restriction>
      </xsd:simpleType>
    </xsd:element>
    <xsd:element name="Sub11" ma:index="53" nillable="true" ma:displayName="Sub11" ma:internalName="_x0053_ub11">
      <xsd:simpleType>
        <xsd:restriction base="dms:Text">
          <xsd:maxLength value="255"/>
        </xsd:restriction>
      </xsd:simpleType>
    </xsd:element>
    <xsd:element name="Sub4" ma:index="55" nillable="true" ma:displayName="Sub4" ma:internalName="_x0053_ub4">
      <xsd:simpleType>
        <xsd:restriction base="dms:Text">
          <xsd:maxLength value="255"/>
        </xsd:restriction>
      </xsd:simpleType>
    </xsd:element>
    <xsd:element name="Sub6" ma:index="57" nillable="true" ma:displayName="Sub6" ma:internalName="_x0053_ub6">
      <xsd:simpleType>
        <xsd:restriction base="dms:Text">
          <xsd:maxLength value="255"/>
        </xsd:restriction>
      </xsd:simpleType>
    </xsd:element>
    <xsd:element name="Sub8" ma:index="59" nillable="true" ma:displayName="Sub8" ma:internalName="_x0053_ub8">
      <xsd:simpleType>
        <xsd:restriction base="dms:Text">
          <xsd:maxLength value="255"/>
        </xsd:restriction>
      </xsd:simpleType>
    </xsd:element>
    <xsd:element name="Sub9" ma:index="60" nillable="true" ma:displayName="Sub9" ma:internalName="_x0053_ub9">
      <xsd:simpleType>
        <xsd:restriction base="dms:Text">
          <xsd:maxLength value="255"/>
        </xsd:restriction>
      </xsd:simpleType>
    </xsd:element>
    <xsd:element name="Sub1" ma:index="61" nillable="true" ma:displayName="Sub1" ma:internalName="_x0053_ub1">
      <xsd:simpleType>
        <xsd:restriction base="dms:Text">
          <xsd:maxLength value="255"/>
        </xsd:restriction>
      </xsd:simpleType>
    </xsd:element>
    <xsd:element name="Sub2" ma:index="62" nillable="true" ma:displayName="Sub2" ma:internalName="_x0053_ub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78ca830c-a034-4168-b956-d7763e68b615" ContentTypeId="0x010100C2CFE70F12B8554A80D65BC4AE2EF620" PreviousValue="false"/>
</file>

<file path=customXml/itemProps1.xml><?xml version="1.0" encoding="utf-8"?>
<ds:datastoreItem xmlns:ds="http://schemas.openxmlformats.org/officeDocument/2006/customXml" ds:itemID="{E3F6BA6A-018B-4452-AC53-AA5751E4E42E}">
  <ds:schemaRefs>
    <ds:schemaRef ds:uri="http://schemas.microsoft.com/sharepoint/v3/contenttype/forms"/>
  </ds:schemaRefs>
</ds:datastoreItem>
</file>

<file path=customXml/itemProps2.xml><?xml version="1.0" encoding="utf-8"?>
<ds:datastoreItem xmlns:ds="http://schemas.openxmlformats.org/officeDocument/2006/customXml" ds:itemID="{8C745DDB-F755-4B7F-BF08-A0B318161A49}">
  <ds:schemaRefs>
    <ds:schemaRef ds:uri="http://schemas.microsoft.com/office/2006/documentManagement/types"/>
    <ds:schemaRef ds:uri="http://purl.org/dc/terms/"/>
    <ds:schemaRef ds:uri="http://schemas.microsoft.com/office/2006/metadata/properties"/>
    <ds:schemaRef ds:uri="http://www.w3.org/XML/1998/namespace"/>
    <ds:schemaRef ds:uri="http://purl.org/dc/elements/1.1/"/>
    <ds:schemaRef ds:uri="a2b45db3-1b4b-4e89-8cee-a5413acd7757"/>
    <ds:schemaRef ds:uri="http://purl.org/dc/dcmitype/"/>
    <ds:schemaRef ds:uri="http://schemas.microsoft.com/office/infopath/2007/PartnerControls"/>
    <ds:schemaRef ds:uri="http://schemas.openxmlformats.org/package/2006/metadata/core-properties"/>
    <ds:schemaRef ds:uri="238dd806-a5b7-46a5-9c55-c2d3786c84e5"/>
    <ds:schemaRef ds:uri="a1df9832-fa29-4d0b-8301-c5ccf72ca850"/>
    <ds:schemaRef ds:uri="cc24971c-a917-46a8-9152-3ed0f4ec3b6d"/>
    <ds:schemaRef ds:uri="http://schemas.microsoft.com/sharepoint/v3"/>
    <ds:schemaRef ds:uri="24295c53-8441-4ad1-8ffa-c268c72b1660"/>
  </ds:schemaRefs>
</ds:datastoreItem>
</file>

<file path=customXml/itemProps3.xml><?xml version="1.0" encoding="utf-8"?>
<ds:datastoreItem xmlns:ds="http://schemas.openxmlformats.org/officeDocument/2006/customXml" ds:itemID="{6BE36CB5-CEF0-4EAD-8C6C-E18C7DC05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df9832-fa29-4d0b-8301-c5ccf72ca850"/>
    <ds:schemaRef ds:uri="cc24971c-a917-46a8-9152-3ed0f4ec3b6d"/>
    <ds:schemaRef ds:uri="24295c53-8441-4ad1-8ffa-c268c72b1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A4119A-3186-416A-B298-137CEEEB58A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NYSERDA - PowerPoint Template</Template>
  <TotalTime>16176</TotalTime>
  <Words>3508</Words>
  <Application>Microsoft Office PowerPoint</Application>
  <PresentationFormat>Widescreen</PresentationFormat>
  <Paragraphs>383</Paragraphs>
  <Slides>19</Slides>
  <Notes>19</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19</vt:i4>
      </vt:variant>
    </vt:vector>
  </HeadingPairs>
  <TitlesOfParts>
    <vt:vector size="33" baseType="lpstr">
      <vt:lpstr>Arial</vt:lpstr>
      <vt:lpstr>Calibri</vt:lpstr>
      <vt:lpstr>Courier New</vt:lpstr>
      <vt:lpstr>Montserrat</vt:lpstr>
      <vt:lpstr>Montserrat Light</vt:lpstr>
      <vt:lpstr>Roboto</vt:lpstr>
      <vt:lpstr>Roboto Lt</vt:lpstr>
      <vt:lpstr>Symbol</vt:lpstr>
      <vt:lpstr>Wingdings</vt:lpstr>
      <vt:lpstr>Title Slide Options</vt:lpstr>
      <vt:lpstr>Content Slides</vt:lpstr>
      <vt:lpstr>2_Custom Design</vt:lpstr>
      <vt:lpstr>Content Slides</vt:lpstr>
      <vt:lpstr>Content Slides</vt:lpstr>
      <vt:lpstr>PowerPoint Presentation</vt:lpstr>
      <vt:lpstr>PowerPoint Presentation</vt:lpstr>
      <vt:lpstr>PowerPoint Presentation</vt:lpstr>
      <vt:lpstr>PowerPoint Presentation</vt:lpstr>
      <vt:lpstr>Quick Q&amp;A: Process and RED Approach</vt:lpstr>
      <vt:lpstr>PowerPoint Presentation</vt:lpstr>
      <vt:lpstr>PowerPoint Presentation</vt:lpstr>
      <vt:lpstr>Feedback on Holistic Building Project Goals</vt:lpstr>
      <vt:lpstr>Feedback on “Trigger Event” Characterization</vt:lpstr>
      <vt:lpstr>Existing Conditions</vt:lpstr>
      <vt:lpstr>Retrofit Project List</vt:lpstr>
      <vt:lpstr>Preliminary Retrofit Plan for [System]</vt:lpstr>
      <vt:lpstr>PowerPoint Presentation</vt:lpstr>
      <vt:lpstr>REDUCE Investments that increase the building’s efficiency to directly reduce GHG emissions and cost, but also to reduce heating and cooling loads for additional savings and lower equipment capacity.</vt:lpstr>
      <vt:lpstr>RECONFIGURE</vt:lpstr>
      <vt:lpstr>RECOVER</vt:lpstr>
      <vt:lpstr>REPLACE</vt:lpstr>
      <vt:lpstr>What should have we talked about today that we missed?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Cardona, Sophie M (NYSERDA)</dc:creator>
  <dc:description/>
  <cp:lastModifiedBy>Phil Keuhn</cp:lastModifiedBy>
  <cp:revision>37</cp:revision>
  <dcterms:created xsi:type="dcterms:W3CDTF">2022-06-13T15:17:27Z</dcterms:created>
  <dcterms:modified xsi:type="dcterms:W3CDTF">2025-05-14T14:57:10Z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f0216937-ade3-4700-be5c-8f898a0d203e</vt:lpwstr>
  </property>
  <property fmtid="{D5CDD505-2E9C-101B-9397-08002B2CF9AE}" pid="3" name="MediaServiceImageTags">
    <vt:lpwstr/>
  </property>
  <property fmtid="{D5CDD505-2E9C-101B-9397-08002B2CF9AE}" pid="4" name="Geography">
    <vt:lpwstr/>
  </property>
  <property fmtid="{D5CDD505-2E9C-101B-9397-08002B2CF9AE}" pid="5" name="Industry">
    <vt:lpwstr/>
  </property>
  <property fmtid="{D5CDD505-2E9C-101B-9397-08002B2CF9AE}" pid="6" name="Initiative">
    <vt:lpwstr>22;#BLD - Pathways to Zero|4ece9c4e-0a30-4296-964a-d1b7bf4428b9</vt:lpwstr>
  </property>
  <property fmtid="{D5CDD505-2E9C-101B-9397-08002B2CF9AE}" pid="7" name="Program">
    <vt:lpwstr>21;#Buildings|6d5332a4-270e-4d3f-9006-80a36a781c0d</vt:lpwstr>
  </property>
  <property fmtid="{D5CDD505-2E9C-101B-9397-08002B2CF9AE}" pid="8" name="Countries_x0020_Impacted0">
    <vt:lpwstr/>
  </property>
  <property fmtid="{D5CDD505-2E9C-101B-9397-08002B2CF9AE}" pid="9" name="Legal_x0020_Designation0">
    <vt:lpwstr>304;#Restricted - Internal use only|16e0e62b-45fc-43f2-9316-8e87a381ed63</vt:lpwstr>
  </property>
  <property fmtid="{D5CDD505-2E9C-101B-9397-08002B2CF9AE}" pid="10" name="Document Status">
    <vt:lpwstr>303;#Draft|1196e416-c1e2-46e4-892a-39f21fb650b4</vt:lpwstr>
  </property>
  <property fmtid="{D5CDD505-2E9C-101B-9397-08002B2CF9AE}" pid="11" name="Countries Impacted">
    <vt:lpwstr>305;#None Selected|e4e694e5-40f4-4c24-889e-1b6a14313b7f</vt:lpwstr>
  </property>
  <property fmtid="{D5CDD505-2E9C-101B-9397-08002B2CF9AE}" pid="12" name="Foundation">
    <vt:lpwstr/>
  </property>
  <property fmtid="{D5CDD505-2E9C-101B-9397-08002B2CF9AE}" pid="13" name="Document_x0020_Status">
    <vt:lpwstr>303;#Draft|1196e416-c1e2-46e4-892a-39f21fb650b4</vt:lpwstr>
  </property>
  <property fmtid="{D5CDD505-2E9C-101B-9397-08002B2CF9AE}" pid="14" name="Countries_x0020_Impacted">
    <vt:lpwstr>305;#None Selected|e4e694e5-40f4-4c24-889e-1b6a14313b7f</vt:lpwstr>
  </property>
  <property fmtid="{D5CDD505-2E9C-101B-9397-08002B2CF9AE}" pid="15" name="ContentTypeId">
    <vt:lpwstr>0x010100C2CFE70F12B8554A80D65BC4AE2EF6200087797AFA5243A14293922B3EEB0E074D</vt:lpwstr>
  </property>
  <property fmtid="{D5CDD505-2E9C-101B-9397-08002B2CF9AE}" pid="16" name="TaxKeyword">
    <vt:lpwstr/>
  </property>
  <property fmtid="{D5CDD505-2E9C-101B-9397-08002B2CF9AE}" pid="17" name="l9283ed5dc164381a5df9e58c4c717b4">
    <vt:lpwstr/>
  </property>
  <property fmtid="{D5CDD505-2E9C-101B-9397-08002B2CF9AE}" pid="18" name="Legal_x0020_Designation">
    <vt:lpwstr>304;#Restricted - Internal use only|16e0e62b-45fc-43f2-9316-8e87a381ed63</vt:lpwstr>
  </property>
  <property fmtid="{D5CDD505-2E9C-101B-9397-08002B2CF9AE}" pid="19" name="Client Partner">
    <vt:lpwstr/>
  </property>
  <property fmtid="{D5CDD505-2E9C-101B-9397-08002B2CF9AE}" pid="20" name="Legal Designation">
    <vt:lpwstr>304;#Restricted - Internal use only|16e0e62b-45fc-43f2-9316-8e87a381ed63</vt:lpwstr>
  </property>
  <property fmtid="{D5CDD505-2E9C-101B-9397-08002B2CF9AE}" pid="21" name="Technology">
    <vt:lpwstr>302;#None chosen|167b4b46-1305-4f1c-ae8d-d28783621603</vt:lpwstr>
  </property>
  <property fmtid="{D5CDD505-2E9C-101B-9397-08002B2CF9AE}" pid="22" name="Legal Designation0">
    <vt:lpwstr>304;#Restricted - Internal use only|16e0e62b-45fc-43f2-9316-8e87a381ed63</vt:lpwstr>
  </property>
  <property fmtid="{D5CDD505-2E9C-101B-9397-08002B2CF9AE}" pid="23" name="Countries Impacted0">
    <vt:lpwstr/>
  </property>
  <property fmtid="{D5CDD505-2E9C-101B-9397-08002B2CF9AE}" pid="24" name="Client_x0020_Partner">
    <vt:lpwstr/>
  </property>
  <property fmtid="{D5CDD505-2E9C-101B-9397-08002B2CF9AE}" pid="25" name="Document_x0020_Status0">
    <vt:lpwstr>303;#Draft|1196e416-c1e2-46e4-892a-39f21fb650b4</vt:lpwstr>
  </property>
  <property fmtid="{D5CDD505-2E9C-101B-9397-08002B2CF9AE}" pid="26" name="Document Status0">
    <vt:lpwstr>303;#Draft|1196e416-c1e2-46e4-892a-39f21fb650b4</vt:lpwstr>
  </property>
</Properties>
</file>